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CBA96-3599-4870-9151-C8369D094C82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F79D-ED1C-488A-BCFE-4D62862B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4A0A-8A65-4AE2-8676-143E0B092805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5517-EF69-4FF7-8BA8-663FD06B7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9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Treatment Description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400" b="1" dirty="0"/>
              <a:t>‘Business as Usual’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95" y="65044"/>
            <a:ext cx="126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Location Name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30866"/>
              </p:ext>
            </p:extLst>
          </p:nvPr>
        </p:nvGraphicFramePr>
        <p:xfrm>
          <a:off x="628650" y="1403600"/>
          <a:ext cx="7886700" cy="412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135"/>
                <a:gridCol w="5373565"/>
              </a:tblGrid>
              <a:tr h="589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Treatment attribute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Brief</a:t>
                      </a:r>
                      <a:r>
                        <a:rPr lang="en-US" sz="2000" baseline="0" dirty="0" smtClean="0"/>
                        <a:t> d</a:t>
                      </a:r>
                      <a:r>
                        <a:rPr lang="en-US" sz="2000" dirty="0" smtClean="0"/>
                        <a:t>escription</a:t>
                      </a:r>
                      <a:endParaRPr lang="en-US" sz="2000" dirty="0"/>
                    </a:p>
                  </a:txBody>
                  <a:tcPr anchor="b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Crop rotation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Cover crop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Tillage type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Nutrient management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Pest management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Other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2707" y="5686198"/>
            <a:ext cx="795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 for treatment selection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80139" y="65044"/>
            <a:ext cx="286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LTAR Common Experiment, Feb 2016</a:t>
            </a:r>
          </a:p>
        </p:txBody>
      </p:sp>
    </p:spTree>
    <p:extLst>
      <p:ext uri="{BB962C8B-B14F-4D97-AF65-F5344CB8AC3E}">
        <p14:creationId xmlns:p14="http://schemas.microsoft.com/office/powerpoint/2010/main" val="197560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795" y="65044"/>
            <a:ext cx="126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Location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0139" y="65044"/>
            <a:ext cx="286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LTAR Common Experiment, Feb 2016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9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Treatment Description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400" b="1" dirty="0" smtClean="0"/>
              <a:t>‘Aspirational’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5013"/>
              </p:ext>
            </p:extLst>
          </p:nvPr>
        </p:nvGraphicFramePr>
        <p:xfrm>
          <a:off x="628650" y="1403600"/>
          <a:ext cx="7886700" cy="412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135"/>
                <a:gridCol w="5373565"/>
              </a:tblGrid>
              <a:tr h="589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Treatment attribute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Brief</a:t>
                      </a:r>
                      <a:r>
                        <a:rPr lang="en-US" sz="2000" baseline="0" dirty="0" smtClean="0"/>
                        <a:t> d</a:t>
                      </a:r>
                      <a:r>
                        <a:rPr lang="en-US" sz="2000" dirty="0" smtClean="0"/>
                        <a:t>escription</a:t>
                      </a:r>
                      <a:endParaRPr lang="en-US" sz="2000" dirty="0"/>
                    </a:p>
                  </a:txBody>
                  <a:tcPr anchor="b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Crop rotation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Cover crop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Tillage type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Nutrient management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Pest management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Other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2707" y="5686198"/>
            <a:ext cx="795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 for treatment selection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01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32470"/>
              </p:ext>
            </p:extLst>
          </p:nvPr>
        </p:nvGraphicFramePr>
        <p:xfrm>
          <a:off x="480157" y="653318"/>
          <a:ext cx="811676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2091"/>
                <a:gridCol w="2734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Response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crop phases present each year?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field-scale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replicates?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687388" marR="0" indent="-225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 of fields (ha)?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plot-scale replicates?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687388" marR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plots (m x m)?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starting dates?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starting date for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pretreatment period?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687388" marR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Pretreatment crop?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starting date for treatments?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design vetted by statistician?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Limiting factors driving design choice?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795" y="65044"/>
            <a:ext cx="126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Location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0139" y="65044"/>
            <a:ext cx="286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LTAR Common Experiment, Feb 2016</a:t>
            </a:r>
          </a:p>
        </p:txBody>
      </p:sp>
    </p:spTree>
    <p:extLst>
      <p:ext uri="{BB962C8B-B14F-4D97-AF65-F5344CB8AC3E}">
        <p14:creationId xmlns:p14="http://schemas.microsoft.com/office/powerpoint/2010/main" val="7193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132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Treatment Description ‘Business as Usual’</vt:lpstr>
      <vt:lpstr>Treatment Description ‘Aspirational’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</dc:title>
  <dc:creator>Liebig, Mark A.</dc:creator>
  <cp:lastModifiedBy>Liebig, Mark A.</cp:lastModifiedBy>
  <cp:revision>28</cp:revision>
  <dcterms:created xsi:type="dcterms:W3CDTF">2015-10-07T18:38:22Z</dcterms:created>
  <dcterms:modified xsi:type="dcterms:W3CDTF">2016-02-06T13:26:41Z</dcterms:modified>
</cp:coreProperties>
</file>