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CE0-1086-442D-BDB1-47279E83B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C282B-F169-453E-9704-8723496A9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29D06-E7DF-4587-87E2-1E9ED9F9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22828-0973-4BF4-997A-B5338A80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19894-C6A8-4C5D-A3AE-754B1E88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8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3A585-8E25-4E5C-B3AF-7EDA626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D8FFE4-B24C-4DAD-A639-44D1092E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CAD1A-AACC-4E05-A19D-EC81A0DA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0921E-5387-47E8-91B4-274CF4A6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091CE-BA23-4757-9494-1230FD7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6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1D6ED-6468-4EE8-924D-B0B678C7A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06AC1C-894A-4E8D-AD7A-06A8868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A1E54-9512-41ED-996C-9522C659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97550-DA15-47A2-BA78-7297AFA0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A8001-0F31-4056-9A47-0FE06BA8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23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7C78-402C-43FC-AD5B-9F2D8619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835F2-5C6B-476F-9373-60B56B7E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ABB17-B76C-460A-BC33-8FA358F0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72151-2AEE-4EAC-9594-290A0BCD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6AE41-DB5C-4134-8E0F-367D4100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9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BEA7-5D32-4A41-AD59-65AD074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FEA23-B2DE-4172-8757-D307F108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663F9-80B5-4E69-952E-58472FC4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53A24-E0C3-4F30-ABE7-9CE60F6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2B828-A0C3-4D2C-8710-E920E6D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8E42E-07AE-46B4-91A5-4960DE6F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F8F23-401A-4266-B86E-D0A4A209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727D1-F628-4ED4-A845-D9CBBE26A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91410-B1AD-49E0-979C-9492DE8E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367A9-FD50-4908-8732-95084AFF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6B768-95DC-49EB-A611-CB893C7C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3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580C6-C5EF-41B3-AB6E-E498DFB4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75ED9-E2D2-430E-A381-E9F17C7C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B1D4FD-06F7-42A8-8531-44B04973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0503F6-D93D-4F7D-9133-FDD882DA3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9E360-F4E5-4F86-AA7A-5866F5753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F7DD6E-B912-4AF4-A0F4-1BB5EFB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75BC6E-FF70-42C3-BC88-0D44BFB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DF3C87-BDBE-4CB0-BCA1-4CE4A85A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3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306E3-4985-435E-A55F-AF0DDF08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AD7F8B-F1F1-4D5C-BA18-1DE1D0BC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709F0A-EED7-4555-9784-48ADBAFD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B4BDB9-B653-4BDF-B835-2B70578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7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E76015-ADA3-4DA6-9460-7BC6374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77FEE3-0A78-412D-AC90-98F4B509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96487F-C9D3-491F-A43A-4620F9D6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1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D9264-6035-4742-A767-65D18523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2C2C9-38FC-4F5E-AF04-6DB3089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472F87-6E1C-4491-932E-A0E27930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D2B224-D801-42EB-8B4A-BAF031C4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0F78-0255-4ED6-883F-2529B1F9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F3972F-96B5-49CE-BE50-F49F394F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DB340-DCBC-4F1C-ACAC-FCBF4EAA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3D98D-83CA-4CAB-B692-3F1F4B2C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12EA50-4001-4F56-ADD3-3DDA3D14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BD712-E5DD-4AC1-8B7B-56221B1D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31020-EE7A-4544-B5DB-B38AD5CE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F58A4-AB41-4193-8BCA-7456621A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6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121A09-EA6D-4B0E-8FC1-50C5BE64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A342E-5E04-4D86-9654-9E730CA0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8E51D-DBE1-492B-B1C1-445A7AA06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30DA-1063-471D-AEE9-B8B2A50E3B28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1E3AF-323B-46A9-BE8D-C6BB2F251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24A91-93F5-4F53-BDE6-26C1A3B10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0647-192B-4853-B98A-4763DDADFA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8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E4A133-29C0-4E5D-A2C2-BE4ED67EF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167" y1="14714" x2="42167" y2="14714"/>
                      </a14:backgroundRemoval>
                    </a14:imgEffect>
                  </a14:imgLayer>
                </a14:imgProps>
              </a:ext>
            </a:extLst>
          </a:blip>
          <a:srcRect l="27684" t="8241" r="27647" b="12701"/>
          <a:stretch/>
        </p:blipFill>
        <p:spPr>
          <a:xfrm>
            <a:off x="806823" y="201706"/>
            <a:ext cx="6387353" cy="63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2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2023-03-21T00:04:25Z</dcterms:created>
  <dcterms:modified xsi:type="dcterms:W3CDTF">2023-03-21T04:49:49Z</dcterms:modified>
</cp:coreProperties>
</file>