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8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6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8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11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02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84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93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4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36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9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8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06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99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2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5284-E847-44BA-8967-A8861C45C5B1}" type="datetimeFigureOut">
              <a:rPr lang="es-CO" smtClean="0"/>
              <a:t>13/03/2022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8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ndustrial de Santander - Wikipedia, la enciclopedia libre">
            <a:extLst>
              <a:ext uri="{FF2B5EF4-FFF2-40B4-BE49-F238E27FC236}">
                <a16:creationId xmlns:a16="http://schemas.microsoft.com/office/drawing/2014/main" id="{520A7A84-8828-43B1-84F1-96B09445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72" y="5209086"/>
            <a:ext cx="1822697" cy="8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E606CDF-97D5-420D-8059-C845AB74D733}"/>
              </a:ext>
            </a:extLst>
          </p:cNvPr>
          <p:cNvSpPr txBox="1"/>
          <p:nvPr/>
        </p:nvSpPr>
        <p:spPr>
          <a:xfrm>
            <a:off x="2035368" y="3514338"/>
            <a:ext cx="7735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/>
              <a:t>2182059 – Alejandro Romero Serrano</a:t>
            </a:r>
          </a:p>
          <a:p>
            <a:pPr algn="ctr"/>
            <a:r>
              <a:rPr lang="es-CO" sz="3200" b="1" dirty="0"/>
              <a:t>2162112 – Sergio Roa</a:t>
            </a:r>
          </a:p>
        </p:txBody>
      </p:sp>
      <p:pic>
        <p:nvPicPr>
          <p:cNvPr id="1028" name="Picture 4" descr="Building a Raspberry Pi Cluster. Part III —OpenMPI, Python, and Parallel… |  by Garrett Mills | Medium">
            <a:extLst>
              <a:ext uri="{FF2B5EF4-FFF2-40B4-BE49-F238E27FC236}">
                <a16:creationId xmlns:a16="http://schemas.microsoft.com/office/drawing/2014/main" id="{E84B5E9A-1A8C-4463-AE1A-57E05A9F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49" y="757766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484B4E4B-27D6-49A3-B09F-5C0AA6AB80CA}"/>
              </a:ext>
            </a:extLst>
          </p:cNvPr>
          <p:cNvSpPr txBox="1"/>
          <p:nvPr/>
        </p:nvSpPr>
        <p:spPr>
          <a:xfrm>
            <a:off x="3711646" y="5209086"/>
            <a:ext cx="7735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INTRODUCCIÓN A LA COMPUTACIÓN PARALELA</a:t>
            </a:r>
          </a:p>
          <a:p>
            <a:pPr algn="ctr"/>
            <a:r>
              <a:rPr lang="es-CO" b="1" dirty="0"/>
              <a:t>16-03-2022</a:t>
            </a:r>
          </a:p>
        </p:txBody>
      </p:sp>
    </p:spTree>
    <p:extLst>
      <p:ext uri="{BB962C8B-B14F-4D97-AF65-F5344CB8AC3E}">
        <p14:creationId xmlns:p14="http://schemas.microsoft.com/office/powerpoint/2010/main" val="332432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CC6E53-0FCF-4D27-9375-696AD36B894A}"/>
              </a:ext>
            </a:extLst>
          </p:cNvPr>
          <p:cNvSpPr txBox="1"/>
          <p:nvPr/>
        </p:nvSpPr>
        <p:spPr>
          <a:xfrm>
            <a:off x="270839" y="1219798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las </a:t>
            </a:r>
            <a:r>
              <a:rPr lang="en-US" dirty="0" err="1"/>
              <a:t>temperaturas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barra,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finitas</a:t>
            </a:r>
            <a:r>
              <a:rPr lang="en-US" dirty="0"/>
              <a:t>, se </a:t>
            </a:r>
            <a:r>
              <a:rPr lang="en-US" dirty="0" err="1"/>
              <a:t>intenta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conocidas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OPENMPI para </a:t>
            </a:r>
            <a:r>
              <a:rPr lang="en-US" dirty="0" err="1"/>
              <a:t>optimizar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CCA72-11F2-4FFC-93C5-AE8558DD2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77" b="1"/>
          <a:stretch/>
        </p:blipFill>
        <p:spPr>
          <a:xfrm>
            <a:off x="3866011" y="640257"/>
            <a:ext cx="7791417" cy="557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6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59A530-6AD4-486C-9F00-22D724B1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0" y="398788"/>
            <a:ext cx="11044572" cy="60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FACD4-4C1D-45B2-919A-68014AF5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1" y="306534"/>
            <a:ext cx="11006379" cy="63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FBEAE8-2A4B-4367-953B-263EA63B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706608"/>
            <a:ext cx="11665415" cy="56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F1B832-FF38-4DA6-B75E-9C1FA050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1" y="674498"/>
            <a:ext cx="11544740" cy="51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8CD813-AFB4-4138-A96B-BC26D2A2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3" y="395041"/>
            <a:ext cx="11699631" cy="54108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4DE09B-858F-472D-9BE2-7B69C25737F5}"/>
              </a:ext>
            </a:extLst>
          </p:cNvPr>
          <p:cNvSpPr txBox="1"/>
          <p:nvPr/>
        </p:nvSpPr>
        <p:spPr>
          <a:xfrm>
            <a:off x="1476539" y="6094254"/>
            <a:ext cx="9238921" cy="12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Acá</a:t>
            </a:r>
            <a:r>
              <a:rPr lang="en-US" dirty="0"/>
              <a:t> se </a:t>
            </a:r>
            <a:r>
              <a:rPr lang="en-US" dirty="0" err="1"/>
              <a:t>aprecian</a:t>
            </a:r>
            <a:r>
              <a:rPr lang="en-US" dirty="0"/>
              <a:t> las </a:t>
            </a:r>
            <a:r>
              <a:rPr lang="en-US" dirty="0" err="1"/>
              <a:t>impresiones</a:t>
            </a:r>
            <a:r>
              <a:rPr lang="en-US" dirty="0"/>
              <a:t> finales, y la </a:t>
            </a:r>
            <a:r>
              <a:rPr lang="en-US" dirty="0" err="1"/>
              <a:t>finalización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MPI.</a:t>
            </a:r>
          </a:p>
        </p:txBody>
      </p:sp>
    </p:spTree>
    <p:extLst>
      <p:ext uri="{BB962C8B-B14F-4D97-AF65-F5344CB8AC3E}">
        <p14:creationId xmlns:p14="http://schemas.microsoft.com/office/powerpoint/2010/main" val="313865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ndustrial de Santander - Wikipedia, la enciclopedia libre">
            <a:extLst>
              <a:ext uri="{FF2B5EF4-FFF2-40B4-BE49-F238E27FC236}">
                <a16:creationId xmlns:a16="http://schemas.microsoft.com/office/drawing/2014/main" id="{520A7A84-8828-43B1-84F1-96B09445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72" y="5209086"/>
            <a:ext cx="1822697" cy="8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E606CDF-97D5-420D-8059-C845AB74D733}"/>
              </a:ext>
            </a:extLst>
          </p:cNvPr>
          <p:cNvSpPr txBox="1"/>
          <p:nvPr/>
        </p:nvSpPr>
        <p:spPr>
          <a:xfrm>
            <a:off x="3127429" y="3904826"/>
            <a:ext cx="7735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/>
              <a:t>¡MUCHAS GRACIAS POR LA ATENCIÓN!</a:t>
            </a:r>
          </a:p>
        </p:txBody>
      </p:sp>
      <p:pic>
        <p:nvPicPr>
          <p:cNvPr id="1028" name="Picture 4" descr="Building a Raspberry Pi Cluster. Part III —OpenMPI, Python, and Parallel… |  by Garrett Mills | Medium">
            <a:extLst>
              <a:ext uri="{FF2B5EF4-FFF2-40B4-BE49-F238E27FC236}">
                <a16:creationId xmlns:a16="http://schemas.microsoft.com/office/drawing/2014/main" id="{E84B5E9A-1A8C-4463-AE1A-57E05A9F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49" y="757766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05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76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romero serrano</dc:creator>
  <cp:lastModifiedBy>alejandro romero serrano</cp:lastModifiedBy>
  <cp:revision>5</cp:revision>
  <dcterms:created xsi:type="dcterms:W3CDTF">2022-03-13T20:46:21Z</dcterms:created>
  <dcterms:modified xsi:type="dcterms:W3CDTF">2022-03-14T04:07:03Z</dcterms:modified>
</cp:coreProperties>
</file>