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6" r:id="rId3"/>
    <p:sldId id="267" r:id="rId4"/>
    <p:sldId id="290" r:id="rId5"/>
    <p:sldId id="291" r:id="rId6"/>
    <p:sldId id="288" r:id="rId7"/>
    <p:sldId id="270" r:id="rId8"/>
    <p:sldId id="286" r:id="rId9"/>
    <p:sldId id="272" r:id="rId10"/>
    <p:sldId id="287" r:id="rId11"/>
    <p:sldId id="276" r:id="rId12"/>
    <p:sldId id="277" r:id="rId13"/>
    <p:sldId id="278" r:id="rId14"/>
    <p:sldId id="279" r:id="rId15"/>
    <p:sldId id="274" r:id="rId16"/>
    <p:sldId id="273" r:id="rId17"/>
    <p:sldId id="275" r:id="rId18"/>
    <p:sldId id="292" r:id="rId19"/>
    <p:sldId id="293" r:id="rId20"/>
    <p:sldId id="283" r:id="rId21"/>
    <p:sldId id="285" r:id="rId2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 id="266"/>
            <p14:sldId id="267"/>
            <p14:sldId id="290"/>
            <p14:sldId id="291"/>
            <p14:sldId id="288"/>
            <p14:sldId id="270"/>
            <p14:sldId id="286"/>
            <p14:sldId id="272"/>
            <p14:sldId id="287"/>
            <p14:sldId id="276"/>
            <p14:sldId id="277"/>
            <p14:sldId id="278"/>
            <p14:sldId id="279"/>
            <p14:sldId id="274"/>
            <p14:sldId id="273"/>
            <p14:sldId id="275"/>
            <p14:sldId id="292"/>
            <p14:sldId id="293"/>
            <p14:sldId id="283"/>
            <p14:sldId id="285"/>
          </p14:sldIdLst>
        </p14:section>
        <p14:section name="COURSE CONTENT" id="{F4927CBE-FA17-46D1-BAAE-887D0AF2CCBF}">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5C953-A9B8-CF6F-7310-4CB9B44DF978}" v="14" dt="2023-10-09T07:15:27.888"/>
    <p1510:client id="{F68ABD18-3E1D-A7C6-A663-2AFAC0107835}" v="216" dt="2023-10-09T05:01:12.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0"/>
    <p:restoredTop sz="94663"/>
  </p:normalViewPr>
  <p:slideViewPr>
    <p:cSldViewPr>
      <p:cViewPr varScale="1">
        <p:scale>
          <a:sx n="112" d="100"/>
          <a:sy n="112" d="100"/>
        </p:scale>
        <p:origin x="180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liana, S.T., MMSI." userId="S::ayuliana_st@binus.ac.id::30e78ceb-bd95-4cc1-bdb6-45d23c70a5a7" providerId="AD" clId="Web-{F68ABD18-3E1D-A7C6-A663-2AFAC0107835}"/>
    <pc:docChg chg="addSld delSld modSld modSection">
      <pc:chgData name="Ayuliana, S.T., MMSI." userId="S::ayuliana_st@binus.ac.id::30e78ceb-bd95-4cc1-bdb6-45d23c70a5a7" providerId="AD" clId="Web-{F68ABD18-3E1D-A7C6-A663-2AFAC0107835}" dt="2023-10-09T05:01:12.390" v="210" actId="1076"/>
      <pc:docMkLst>
        <pc:docMk/>
      </pc:docMkLst>
      <pc:sldChg chg="modSp">
        <pc:chgData name="Ayuliana, S.T., MMSI." userId="S::ayuliana_st@binus.ac.id::30e78ceb-bd95-4cc1-bdb6-45d23c70a5a7" providerId="AD" clId="Web-{F68ABD18-3E1D-A7C6-A663-2AFAC0107835}" dt="2023-10-09T04:23:01.089" v="1" actId="20577"/>
        <pc:sldMkLst>
          <pc:docMk/>
          <pc:sldMk cId="4204421142" sldId="256"/>
        </pc:sldMkLst>
        <pc:spChg chg="mod">
          <ac:chgData name="Ayuliana, S.T., MMSI." userId="S::ayuliana_st@binus.ac.id::30e78ceb-bd95-4cc1-bdb6-45d23c70a5a7" providerId="AD" clId="Web-{F68ABD18-3E1D-A7C6-A663-2AFAC0107835}" dt="2023-10-09T04:23:01.089" v="1" actId="20577"/>
          <ac:spMkLst>
            <pc:docMk/>
            <pc:sldMk cId="4204421142" sldId="256"/>
            <ac:spMk id="4" creationId="{00000000-0000-0000-0000-000000000000}"/>
          </ac:spMkLst>
        </pc:spChg>
      </pc:sldChg>
      <pc:sldChg chg="modSp">
        <pc:chgData name="Ayuliana, S.T., MMSI." userId="S::ayuliana_st@binus.ac.id::30e78ceb-bd95-4cc1-bdb6-45d23c70a5a7" providerId="AD" clId="Web-{F68ABD18-3E1D-A7C6-A663-2AFAC0107835}" dt="2023-10-09T04:23:14.214" v="3" actId="1076"/>
        <pc:sldMkLst>
          <pc:docMk/>
          <pc:sldMk cId="0" sldId="266"/>
        </pc:sldMkLst>
        <pc:spChg chg="mod">
          <ac:chgData name="Ayuliana, S.T., MMSI." userId="S::ayuliana_st@binus.ac.id::30e78ceb-bd95-4cc1-bdb6-45d23c70a5a7" providerId="AD" clId="Web-{F68ABD18-3E1D-A7C6-A663-2AFAC0107835}" dt="2023-10-09T04:23:14.214" v="3" actId="1076"/>
          <ac:spMkLst>
            <pc:docMk/>
            <pc:sldMk cId="0" sldId="266"/>
            <ac:spMk id="5123" creationId="{00000000-0000-0000-0000-000000000000}"/>
          </ac:spMkLst>
        </pc:spChg>
      </pc:sldChg>
      <pc:sldChg chg="addSp delSp modSp">
        <pc:chgData name="Ayuliana, S.T., MMSI." userId="S::ayuliana_st@binus.ac.id::30e78ceb-bd95-4cc1-bdb6-45d23c70a5a7" providerId="AD" clId="Web-{F68ABD18-3E1D-A7C6-A663-2AFAC0107835}" dt="2023-10-09T04:26:53.141" v="5"/>
        <pc:sldMkLst>
          <pc:docMk/>
          <pc:sldMk cId="0" sldId="267"/>
        </pc:sldMkLst>
        <pc:picChg chg="add del mod">
          <ac:chgData name="Ayuliana, S.T., MMSI." userId="S::ayuliana_st@binus.ac.id::30e78ceb-bd95-4cc1-bdb6-45d23c70a5a7" providerId="AD" clId="Web-{F68ABD18-3E1D-A7C6-A663-2AFAC0107835}" dt="2023-10-09T04:26:53.141" v="5"/>
          <ac:picMkLst>
            <pc:docMk/>
            <pc:sldMk cId="0" sldId="267"/>
            <ac:picMk id="2" creationId="{24EF5AF4-DF04-35FE-F089-57AB4E1B4086}"/>
          </ac:picMkLst>
        </pc:picChg>
      </pc:sldChg>
      <pc:sldChg chg="del">
        <pc:chgData name="Ayuliana, S.T., MMSI." userId="S::ayuliana_st@binus.ac.id::30e78ceb-bd95-4cc1-bdb6-45d23c70a5a7" providerId="AD" clId="Web-{F68ABD18-3E1D-A7C6-A663-2AFAC0107835}" dt="2023-10-09T04:28:28.018" v="29"/>
        <pc:sldMkLst>
          <pc:docMk/>
          <pc:sldMk cId="0" sldId="268"/>
        </pc:sldMkLst>
      </pc:sldChg>
      <pc:sldChg chg="addSp delSp modSp">
        <pc:chgData name="Ayuliana, S.T., MMSI." userId="S::ayuliana_st@binus.ac.id::30e78ceb-bd95-4cc1-bdb6-45d23c70a5a7" providerId="AD" clId="Web-{F68ABD18-3E1D-A7C6-A663-2AFAC0107835}" dt="2023-10-09T04:38:22.938" v="125"/>
        <pc:sldMkLst>
          <pc:docMk/>
          <pc:sldMk cId="0" sldId="278"/>
        </pc:sldMkLst>
        <pc:picChg chg="add del mod">
          <ac:chgData name="Ayuliana, S.T., MMSI." userId="S::ayuliana_st@binus.ac.id::30e78ceb-bd95-4cc1-bdb6-45d23c70a5a7" providerId="AD" clId="Web-{F68ABD18-3E1D-A7C6-A663-2AFAC0107835}" dt="2023-10-09T04:38:22.938" v="125"/>
          <ac:picMkLst>
            <pc:docMk/>
            <pc:sldMk cId="0" sldId="278"/>
            <ac:picMk id="2" creationId="{45CF765E-FD43-8026-7C9F-7895B4A5064C}"/>
          </ac:picMkLst>
        </pc:picChg>
      </pc:sldChg>
      <pc:sldChg chg="delSp del">
        <pc:chgData name="Ayuliana, S.T., MMSI." userId="S::ayuliana_st@binus.ac.id::30e78ceb-bd95-4cc1-bdb6-45d23c70a5a7" providerId="AD" clId="Web-{F68ABD18-3E1D-A7C6-A663-2AFAC0107835}" dt="2023-10-09T04:40:55.582" v="158"/>
        <pc:sldMkLst>
          <pc:docMk/>
          <pc:sldMk cId="0" sldId="280"/>
        </pc:sldMkLst>
        <pc:graphicFrameChg chg="del">
          <ac:chgData name="Ayuliana, S.T., MMSI." userId="S::ayuliana_st@binus.ac.id::30e78ceb-bd95-4cc1-bdb6-45d23c70a5a7" providerId="AD" clId="Web-{F68ABD18-3E1D-A7C6-A663-2AFAC0107835}" dt="2023-10-09T04:38:52.970" v="126"/>
          <ac:graphicFrameMkLst>
            <pc:docMk/>
            <pc:sldMk cId="0" sldId="280"/>
            <ac:graphicFrameMk id="18439" creationId="{4C23A286-8E4B-476B-B64F-1C37B68141E4}"/>
          </ac:graphicFrameMkLst>
        </pc:graphicFrameChg>
      </pc:sldChg>
      <pc:sldChg chg="del">
        <pc:chgData name="Ayuliana, S.T., MMSI." userId="S::ayuliana_st@binus.ac.id::30e78ceb-bd95-4cc1-bdb6-45d23c70a5a7" providerId="AD" clId="Web-{F68ABD18-3E1D-A7C6-A663-2AFAC0107835}" dt="2023-10-09T04:59:28.669" v="205"/>
        <pc:sldMkLst>
          <pc:docMk/>
          <pc:sldMk cId="0" sldId="281"/>
        </pc:sldMkLst>
      </pc:sldChg>
      <pc:sldChg chg="modSp">
        <pc:chgData name="Ayuliana, S.T., MMSI." userId="S::ayuliana_st@binus.ac.id::30e78ceb-bd95-4cc1-bdb6-45d23c70a5a7" providerId="AD" clId="Web-{F68ABD18-3E1D-A7C6-A663-2AFAC0107835}" dt="2023-10-09T05:01:12.390" v="210" actId="1076"/>
        <pc:sldMkLst>
          <pc:docMk/>
          <pc:sldMk cId="0" sldId="283"/>
        </pc:sldMkLst>
        <pc:spChg chg="mod">
          <ac:chgData name="Ayuliana, S.T., MMSI." userId="S::ayuliana_st@binus.ac.id::30e78ceb-bd95-4cc1-bdb6-45d23c70a5a7" providerId="AD" clId="Web-{F68ABD18-3E1D-A7C6-A663-2AFAC0107835}" dt="2023-10-09T05:01:12.390" v="210" actId="1076"/>
          <ac:spMkLst>
            <pc:docMk/>
            <pc:sldMk cId="0" sldId="283"/>
            <ac:spMk id="21506" creationId="{00000000-0000-0000-0000-000000000000}"/>
          </ac:spMkLst>
        </pc:spChg>
      </pc:sldChg>
      <pc:sldChg chg="addSp delSp modSp">
        <pc:chgData name="Ayuliana, S.T., MMSI." userId="S::ayuliana_st@binus.ac.id::30e78ceb-bd95-4cc1-bdb6-45d23c70a5a7" providerId="AD" clId="Web-{F68ABD18-3E1D-A7C6-A663-2AFAC0107835}" dt="2023-10-09T04:35:58.106" v="122" actId="1076"/>
        <pc:sldMkLst>
          <pc:docMk/>
          <pc:sldMk cId="0" sldId="288"/>
        </pc:sldMkLst>
        <pc:spChg chg="add mod">
          <ac:chgData name="Ayuliana, S.T., MMSI." userId="S::ayuliana_st@binus.ac.id::30e78ceb-bd95-4cc1-bdb6-45d23c70a5a7" providerId="AD" clId="Web-{F68ABD18-3E1D-A7C6-A663-2AFAC0107835}" dt="2023-10-09T04:35:17.574" v="104" actId="1076"/>
          <ac:spMkLst>
            <pc:docMk/>
            <pc:sldMk cId="0" sldId="288"/>
            <ac:spMk id="38" creationId="{90CECC06-15DA-5C40-E6AB-1E00658DC85D}"/>
          </ac:spMkLst>
        </pc:spChg>
        <pc:spChg chg="mod">
          <ac:chgData name="Ayuliana, S.T., MMSI." userId="S::ayuliana_st@binus.ac.id::30e78ceb-bd95-4cc1-bdb6-45d23c70a5a7" providerId="AD" clId="Web-{F68ABD18-3E1D-A7C6-A663-2AFAC0107835}" dt="2023-10-09T04:35:51.231" v="119" actId="1076"/>
          <ac:spMkLst>
            <pc:docMk/>
            <pc:sldMk cId="0" sldId="288"/>
            <ac:spMk id="8199" creationId="{00000000-0000-0000-0000-000000000000}"/>
          </ac:spMkLst>
        </pc:spChg>
        <pc:spChg chg="mod">
          <ac:chgData name="Ayuliana, S.T., MMSI." userId="S::ayuliana_st@binus.ac.id::30e78ceb-bd95-4cc1-bdb6-45d23c70a5a7" providerId="AD" clId="Web-{F68ABD18-3E1D-A7C6-A663-2AFAC0107835}" dt="2023-10-09T04:35:35.356" v="108"/>
          <ac:spMkLst>
            <pc:docMk/>
            <pc:sldMk cId="0" sldId="288"/>
            <ac:spMk id="8200" creationId="{00000000-0000-0000-0000-000000000000}"/>
          </ac:spMkLst>
        </pc:spChg>
        <pc:spChg chg="mod">
          <ac:chgData name="Ayuliana, S.T., MMSI." userId="S::ayuliana_st@binus.ac.id::30e78ceb-bd95-4cc1-bdb6-45d23c70a5a7" providerId="AD" clId="Web-{F68ABD18-3E1D-A7C6-A663-2AFAC0107835}" dt="2023-10-09T04:35:35.387" v="109"/>
          <ac:spMkLst>
            <pc:docMk/>
            <pc:sldMk cId="0" sldId="288"/>
            <ac:spMk id="8201" creationId="{00000000-0000-0000-0000-000000000000}"/>
          </ac:spMkLst>
        </pc:spChg>
        <pc:spChg chg="mod">
          <ac:chgData name="Ayuliana, S.T., MMSI." userId="S::ayuliana_st@binus.ac.id::30e78ceb-bd95-4cc1-bdb6-45d23c70a5a7" providerId="AD" clId="Web-{F68ABD18-3E1D-A7C6-A663-2AFAC0107835}" dt="2023-10-09T04:35:35.418" v="110"/>
          <ac:spMkLst>
            <pc:docMk/>
            <pc:sldMk cId="0" sldId="288"/>
            <ac:spMk id="8202" creationId="{00000000-0000-0000-0000-000000000000}"/>
          </ac:spMkLst>
        </pc:spChg>
        <pc:spChg chg="mod">
          <ac:chgData name="Ayuliana, S.T., MMSI." userId="S::ayuliana_st@binus.ac.id::30e78ceb-bd95-4cc1-bdb6-45d23c70a5a7" providerId="AD" clId="Web-{F68ABD18-3E1D-A7C6-A663-2AFAC0107835}" dt="2023-10-09T04:35:58.106" v="122" actId="1076"/>
          <ac:spMkLst>
            <pc:docMk/>
            <pc:sldMk cId="0" sldId="288"/>
            <ac:spMk id="8203" creationId="{00000000-0000-0000-0000-000000000000}"/>
          </ac:spMkLst>
        </pc:spChg>
        <pc:spChg chg="mod">
          <ac:chgData name="Ayuliana, S.T., MMSI." userId="S::ayuliana_st@binus.ac.id::30e78ceb-bd95-4cc1-bdb6-45d23c70a5a7" providerId="AD" clId="Web-{F68ABD18-3E1D-A7C6-A663-2AFAC0107835}" dt="2023-10-09T04:35:47.262" v="118" actId="1076"/>
          <ac:spMkLst>
            <pc:docMk/>
            <pc:sldMk cId="0" sldId="288"/>
            <ac:spMk id="8204" creationId="{00000000-0000-0000-0000-000000000000}"/>
          </ac:spMkLst>
        </pc:spChg>
        <pc:spChg chg="mod">
          <ac:chgData name="Ayuliana, S.T., MMSI." userId="S::ayuliana_st@binus.ac.id::30e78ceb-bd95-4cc1-bdb6-45d23c70a5a7" providerId="AD" clId="Web-{F68ABD18-3E1D-A7C6-A663-2AFAC0107835}" dt="2023-10-09T04:35:35.512" v="113"/>
          <ac:spMkLst>
            <pc:docMk/>
            <pc:sldMk cId="0" sldId="288"/>
            <ac:spMk id="8205" creationId="{00000000-0000-0000-0000-000000000000}"/>
          </ac:spMkLst>
        </pc:spChg>
        <pc:spChg chg="mod">
          <ac:chgData name="Ayuliana, S.T., MMSI." userId="S::ayuliana_st@binus.ac.id::30e78ceb-bd95-4cc1-bdb6-45d23c70a5a7" providerId="AD" clId="Web-{F68ABD18-3E1D-A7C6-A663-2AFAC0107835}" dt="2023-10-09T04:35:35.543" v="114"/>
          <ac:spMkLst>
            <pc:docMk/>
            <pc:sldMk cId="0" sldId="288"/>
            <ac:spMk id="8206" creationId="{00000000-0000-0000-0000-000000000000}"/>
          </ac:spMkLst>
        </pc:spChg>
        <pc:spChg chg="mod">
          <ac:chgData name="Ayuliana, S.T., MMSI." userId="S::ayuliana_st@binus.ac.id::30e78ceb-bd95-4cc1-bdb6-45d23c70a5a7" providerId="AD" clId="Web-{F68ABD18-3E1D-A7C6-A663-2AFAC0107835}" dt="2023-10-09T04:35:35.575" v="115"/>
          <ac:spMkLst>
            <pc:docMk/>
            <pc:sldMk cId="0" sldId="288"/>
            <ac:spMk id="8207" creationId="{00000000-0000-0000-0000-000000000000}"/>
          </ac:spMkLst>
        </pc:spChg>
        <pc:spChg chg="mod">
          <ac:chgData name="Ayuliana, S.T., MMSI." userId="S::ayuliana_st@binus.ac.id::30e78ceb-bd95-4cc1-bdb6-45d23c70a5a7" providerId="AD" clId="Web-{F68ABD18-3E1D-A7C6-A663-2AFAC0107835}" dt="2023-10-09T04:35:43.965" v="117" actId="1076"/>
          <ac:spMkLst>
            <pc:docMk/>
            <pc:sldMk cId="0" sldId="288"/>
            <ac:spMk id="8208" creationId="{00000000-0000-0000-0000-000000000000}"/>
          </ac:spMkLst>
        </pc:spChg>
        <pc:grpChg chg="mod">
          <ac:chgData name="Ayuliana, S.T., MMSI." userId="S::ayuliana_st@binus.ac.id::30e78ceb-bd95-4cc1-bdb6-45d23c70a5a7" providerId="AD" clId="Web-{F68ABD18-3E1D-A7C6-A663-2AFAC0107835}" dt="2023-10-09T04:35:25.902" v="106" actId="14100"/>
          <ac:grpSpMkLst>
            <pc:docMk/>
            <pc:sldMk cId="0" sldId="288"/>
            <ac:grpSpMk id="2" creationId="{00000000-0000-0000-0000-000000000000}"/>
          </ac:grpSpMkLst>
        </pc:grpChg>
        <pc:graphicFrameChg chg="del">
          <ac:chgData name="Ayuliana, S.T., MMSI." userId="S::ayuliana_st@binus.ac.id::30e78ceb-bd95-4cc1-bdb6-45d23c70a5a7" providerId="AD" clId="Web-{F68ABD18-3E1D-A7C6-A663-2AFAC0107835}" dt="2023-10-09T04:34:23.573" v="92"/>
          <ac:graphicFrameMkLst>
            <pc:docMk/>
            <pc:sldMk cId="0" sldId="288"/>
            <ac:graphicFrameMk id="8210" creationId="{3CDF1334-A46B-4FA4-AD5F-9A56E21490B3}"/>
          </ac:graphicFrameMkLst>
        </pc:graphicFrameChg>
        <pc:picChg chg="add del mod">
          <ac:chgData name="Ayuliana, S.T., MMSI." userId="S::ayuliana_st@binus.ac.id::30e78ceb-bd95-4cc1-bdb6-45d23c70a5a7" providerId="AD" clId="Web-{F68ABD18-3E1D-A7C6-A663-2AFAC0107835}" dt="2023-10-09T04:34:40.167" v="96"/>
          <ac:picMkLst>
            <pc:docMk/>
            <pc:sldMk cId="0" sldId="288"/>
            <ac:picMk id="36" creationId="{EAF27DD0-F768-5F47-496C-4B9B13A37C73}"/>
          </ac:picMkLst>
        </pc:picChg>
      </pc:sldChg>
      <pc:sldChg chg="modSp del">
        <pc:chgData name="Ayuliana, S.T., MMSI." userId="S::ayuliana_st@binus.ac.id::30e78ceb-bd95-4cc1-bdb6-45d23c70a5a7" providerId="AD" clId="Web-{F68ABD18-3E1D-A7C6-A663-2AFAC0107835}" dt="2023-10-09T04:33:05.009" v="88"/>
        <pc:sldMkLst>
          <pc:docMk/>
          <pc:sldMk cId="4041227095" sldId="289"/>
        </pc:sldMkLst>
        <pc:graphicFrameChg chg="modGraphic">
          <ac:chgData name="Ayuliana, S.T., MMSI." userId="S::ayuliana_st@binus.ac.id::30e78ceb-bd95-4cc1-bdb6-45d23c70a5a7" providerId="AD" clId="Web-{F68ABD18-3E1D-A7C6-A663-2AFAC0107835}" dt="2023-10-09T04:31:48.507" v="58" actId="20577"/>
          <ac:graphicFrameMkLst>
            <pc:docMk/>
            <pc:sldMk cId="4041227095" sldId="289"/>
            <ac:graphicFrameMk id="7175" creationId="{44FAA145-7F51-4086-B21B-332677840570}"/>
          </ac:graphicFrameMkLst>
        </pc:graphicFrameChg>
      </pc:sldChg>
      <pc:sldChg chg="modSp new">
        <pc:chgData name="Ayuliana, S.T., MMSI." userId="S::ayuliana_st@binus.ac.id::30e78ceb-bd95-4cc1-bdb6-45d23c70a5a7" providerId="AD" clId="Web-{F68ABD18-3E1D-A7C6-A663-2AFAC0107835}" dt="2023-10-09T04:29:15.316" v="35" actId="20577"/>
        <pc:sldMkLst>
          <pc:docMk/>
          <pc:sldMk cId="4243684376" sldId="290"/>
        </pc:sldMkLst>
        <pc:spChg chg="mod">
          <ac:chgData name="Ayuliana, S.T., MMSI." userId="S::ayuliana_st@binus.ac.id::30e78ceb-bd95-4cc1-bdb6-45d23c70a5a7" providerId="AD" clId="Web-{F68ABD18-3E1D-A7C6-A663-2AFAC0107835}" dt="2023-10-09T04:29:15.316" v="35" actId="20577"/>
          <ac:spMkLst>
            <pc:docMk/>
            <pc:sldMk cId="4243684376" sldId="290"/>
            <ac:spMk id="2" creationId="{763C82FD-C4D8-B18C-3B0F-FB246E60D8C6}"/>
          </ac:spMkLst>
        </pc:spChg>
        <pc:spChg chg="mod">
          <ac:chgData name="Ayuliana, S.T., MMSI." userId="S::ayuliana_st@binus.ac.id::30e78ceb-bd95-4cc1-bdb6-45d23c70a5a7" providerId="AD" clId="Web-{F68ABD18-3E1D-A7C6-A663-2AFAC0107835}" dt="2023-10-09T04:28:26.221" v="28" actId="20577"/>
          <ac:spMkLst>
            <pc:docMk/>
            <pc:sldMk cId="4243684376" sldId="290"/>
            <ac:spMk id="3" creationId="{29F8C6F9-FCB9-15B9-25C4-E91A8172D2A2}"/>
          </ac:spMkLst>
        </pc:spChg>
      </pc:sldChg>
      <pc:sldChg chg="addSp delSp modSp add replId">
        <pc:chgData name="Ayuliana, S.T., MMSI." userId="S::ayuliana_st@binus.ac.id::30e78ceb-bd95-4cc1-bdb6-45d23c70a5a7" providerId="AD" clId="Web-{F68ABD18-3E1D-A7C6-A663-2AFAC0107835}" dt="2023-10-09T04:33:34.634" v="90"/>
        <pc:sldMkLst>
          <pc:docMk/>
          <pc:sldMk cId="3931483310" sldId="291"/>
        </pc:sldMkLst>
        <pc:spChg chg="mod">
          <ac:chgData name="Ayuliana, S.T., MMSI." userId="S::ayuliana_st@binus.ac.id::30e78ceb-bd95-4cc1-bdb6-45d23c70a5a7" providerId="AD" clId="Web-{F68ABD18-3E1D-A7C6-A663-2AFAC0107835}" dt="2023-10-09T04:29:04.753" v="34" actId="20577"/>
          <ac:spMkLst>
            <pc:docMk/>
            <pc:sldMk cId="3931483310" sldId="291"/>
            <ac:spMk id="2" creationId="{763C82FD-C4D8-B18C-3B0F-FB246E60D8C6}"/>
          </ac:spMkLst>
        </pc:spChg>
        <pc:spChg chg="mod">
          <ac:chgData name="Ayuliana, S.T., MMSI." userId="S::ayuliana_st@binus.ac.id::30e78ceb-bd95-4cc1-bdb6-45d23c70a5a7" providerId="AD" clId="Web-{F68ABD18-3E1D-A7C6-A663-2AFAC0107835}" dt="2023-10-09T04:33:02.868" v="87" actId="20577"/>
          <ac:spMkLst>
            <pc:docMk/>
            <pc:sldMk cId="3931483310" sldId="291"/>
            <ac:spMk id="3" creationId="{29F8C6F9-FCB9-15B9-25C4-E91A8172D2A2}"/>
          </ac:spMkLst>
        </pc:spChg>
        <pc:picChg chg="add del mod">
          <ac:chgData name="Ayuliana, S.T., MMSI." userId="S::ayuliana_st@binus.ac.id::30e78ceb-bd95-4cc1-bdb6-45d23c70a5a7" providerId="AD" clId="Web-{F68ABD18-3E1D-A7C6-A663-2AFAC0107835}" dt="2023-10-09T04:33:34.634" v="90"/>
          <ac:picMkLst>
            <pc:docMk/>
            <pc:sldMk cId="3931483310" sldId="291"/>
            <ac:picMk id="4" creationId="{28EBF1D6-5A13-1AB0-CA9E-F880198A7D6C}"/>
          </ac:picMkLst>
        </pc:picChg>
      </pc:sldChg>
      <pc:sldChg chg="addSp delSp modSp new">
        <pc:chgData name="Ayuliana, S.T., MMSI." userId="S::ayuliana_st@binus.ac.id::30e78ceb-bd95-4cc1-bdb6-45d23c70a5a7" providerId="AD" clId="Web-{F68ABD18-3E1D-A7C6-A663-2AFAC0107835}" dt="2023-10-09T04:41:04.863" v="162"/>
        <pc:sldMkLst>
          <pc:docMk/>
          <pc:sldMk cId="2433708796" sldId="292"/>
        </pc:sldMkLst>
        <pc:spChg chg="mod">
          <ac:chgData name="Ayuliana, S.T., MMSI." userId="S::ayuliana_st@binus.ac.id::30e78ceb-bd95-4cc1-bdb6-45d23c70a5a7" providerId="AD" clId="Web-{F68ABD18-3E1D-A7C6-A663-2AFAC0107835}" dt="2023-10-09T04:39:43.361" v="133" actId="1076"/>
          <ac:spMkLst>
            <pc:docMk/>
            <pc:sldMk cId="2433708796" sldId="292"/>
            <ac:spMk id="2" creationId="{FCBE0B7F-2592-0865-90D8-5E5E43F36F8A}"/>
          </ac:spMkLst>
        </pc:spChg>
        <pc:spChg chg="mod">
          <ac:chgData name="Ayuliana, S.T., MMSI." userId="S::ayuliana_st@binus.ac.id::30e78ceb-bd95-4cc1-bdb6-45d23c70a5a7" providerId="AD" clId="Web-{F68ABD18-3E1D-A7C6-A663-2AFAC0107835}" dt="2023-10-09T04:40:54.519" v="157" actId="20577"/>
          <ac:spMkLst>
            <pc:docMk/>
            <pc:sldMk cId="2433708796" sldId="292"/>
            <ac:spMk id="3" creationId="{5DB02DC7-DA12-E605-FF55-5B3E0C0839AD}"/>
          </ac:spMkLst>
        </pc:spChg>
        <pc:spChg chg="add del mod">
          <ac:chgData name="Ayuliana, S.T., MMSI." userId="S::ayuliana_st@binus.ac.id::30e78ceb-bd95-4cc1-bdb6-45d23c70a5a7" providerId="AD" clId="Web-{F68ABD18-3E1D-A7C6-A663-2AFAC0107835}" dt="2023-10-09T04:41:04.863" v="162"/>
          <ac:spMkLst>
            <pc:docMk/>
            <pc:sldMk cId="2433708796" sldId="292"/>
            <ac:spMk id="4" creationId="{BAB0FCA6-9F5B-92FC-5DE9-8A90EFA81846}"/>
          </ac:spMkLst>
        </pc:spChg>
      </pc:sldChg>
      <pc:sldChg chg="modSp add replId">
        <pc:chgData name="Ayuliana, S.T., MMSI." userId="S::ayuliana_st@binus.ac.id::30e78ceb-bd95-4cc1-bdb6-45d23c70a5a7" providerId="AD" clId="Web-{F68ABD18-3E1D-A7C6-A663-2AFAC0107835}" dt="2023-10-09T04:59:25.325" v="204" actId="20577"/>
        <pc:sldMkLst>
          <pc:docMk/>
          <pc:sldMk cId="417770531" sldId="293"/>
        </pc:sldMkLst>
        <pc:spChg chg="mod">
          <ac:chgData name="Ayuliana, S.T., MMSI." userId="S::ayuliana_st@binus.ac.id::30e78ceb-bd95-4cc1-bdb6-45d23c70a5a7" providerId="AD" clId="Web-{F68ABD18-3E1D-A7C6-A663-2AFAC0107835}" dt="2023-10-09T04:59:25.325" v="204" actId="20577"/>
          <ac:spMkLst>
            <pc:docMk/>
            <pc:sldMk cId="417770531" sldId="293"/>
            <ac:spMk id="3" creationId="{5DB02DC7-DA12-E605-FF55-5B3E0C0839AD}"/>
          </ac:spMkLst>
        </pc:spChg>
      </pc:sldChg>
    </pc:docChg>
  </pc:docChgLst>
  <pc:docChgLst>
    <pc:chgData name="Ayuliana, S.T., MMSI." userId="S::ayuliana_st@binus.ac.id::30e78ceb-bd95-4cc1-bdb6-45d23c70a5a7" providerId="AD" clId="Web-{0145C953-A9B8-CF6F-7310-4CB9B44DF978}"/>
    <pc:docChg chg="addSld delSld modSld sldOrd modSection">
      <pc:chgData name="Ayuliana, S.T., MMSI." userId="S::ayuliana_st@binus.ac.id::30e78ceb-bd95-4cc1-bdb6-45d23c70a5a7" providerId="AD" clId="Web-{0145C953-A9B8-CF6F-7310-4CB9B44DF978}" dt="2023-10-09T07:15:27.888" v="61"/>
      <pc:docMkLst>
        <pc:docMk/>
      </pc:docMkLst>
      <pc:sldChg chg="ord">
        <pc:chgData name="Ayuliana, S.T., MMSI." userId="S::ayuliana_st@binus.ac.id::30e78ceb-bd95-4cc1-bdb6-45d23c70a5a7" providerId="AD" clId="Web-{0145C953-A9B8-CF6F-7310-4CB9B44DF978}" dt="2023-10-09T07:04:41.053" v="1"/>
        <pc:sldMkLst>
          <pc:docMk/>
          <pc:sldMk cId="0" sldId="273"/>
        </pc:sldMkLst>
      </pc:sldChg>
      <pc:sldChg chg="ord">
        <pc:chgData name="Ayuliana, S.T., MMSI." userId="S::ayuliana_st@binus.ac.id::30e78ceb-bd95-4cc1-bdb6-45d23c70a5a7" providerId="AD" clId="Web-{0145C953-A9B8-CF6F-7310-4CB9B44DF978}" dt="2023-10-09T07:06:45.807" v="11"/>
        <pc:sldMkLst>
          <pc:docMk/>
          <pc:sldMk cId="0" sldId="274"/>
        </pc:sldMkLst>
      </pc:sldChg>
      <pc:sldChg chg="modSp">
        <pc:chgData name="Ayuliana, S.T., MMSI." userId="S::ayuliana_st@binus.ac.id::30e78ceb-bd95-4cc1-bdb6-45d23c70a5a7" providerId="AD" clId="Web-{0145C953-A9B8-CF6F-7310-4CB9B44DF978}" dt="2023-10-09T07:14:05.932" v="60" actId="20577"/>
        <pc:sldMkLst>
          <pc:docMk/>
          <pc:sldMk cId="0" sldId="275"/>
        </pc:sldMkLst>
        <pc:graphicFrameChg chg="modGraphic">
          <ac:chgData name="Ayuliana, S.T., MMSI." userId="S::ayuliana_st@binus.ac.id::30e78ceb-bd95-4cc1-bdb6-45d23c70a5a7" providerId="AD" clId="Web-{0145C953-A9B8-CF6F-7310-4CB9B44DF978}" dt="2023-10-09T07:14:05.932" v="60" actId="20577"/>
          <ac:graphicFrameMkLst>
            <pc:docMk/>
            <pc:sldMk cId="0" sldId="275"/>
            <ac:graphicFrameMk id="13319" creationId="{E2B3E749-02AB-4406-BBDB-4C5771C0F61B}"/>
          </ac:graphicFrameMkLst>
        </pc:graphicFrameChg>
      </pc:sldChg>
      <pc:sldChg chg="ord">
        <pc:chgData name="Ayuliana, S.T., MMSI." userId="S::ayuliana_st@binus.ac.id::30e78ceb-bd95-4cc1-bdb6-45d23c70a5a7" providerId="AD" clId="Web-{0145C953-A9B8-CF6F-7310-4CB9B44DF978}" dt="2023-10-09T07:05:44.633" v="8"/>
        <pc:sldMkLst>
          <pc:docMk/>
          <pc:sldMk cId="0" sldId="276"/>
        </pc:sldMkLst>
      </pc:sldChg>
      <pc:sldChg chg="ord">
        <pc:chgData name="Ayuliana, S.T., MMSI." userId="S::ayuliana_st@binus.ac.id::30e78ceb-bd95-4cc1-bdb6-45d23c70a5a7" providerId="AD" clId="Web-{0145C953-A9B8-CF6F-7310-4CB9B44DF978}" dt="2023-10-09T07:06:05.962" v="9"/>
        <pc:sldMkLst>
          <pc:docMk/>
          <pc:sldMk cId="0" sldId="277"/>
        </pc:sldMkLst>
      </pc:sldChg>
      <pc:sldChg chg="ord">
        <pc:chgData name="Ayuliana, S.T., MMSI." userId="S::ayuliana_st@binus.ac.id::30e78ceb-bd95-4cc1-bdb6-45d23c70a5a7" providerId="AD" clId="Web-{0145C953-A9B8-CF6F-7310-4CB9B44DF978}" dt="2023-10-09T07:05:08.773" v="3"/>
        <pc:sldMkLst>
          <pc:docMk/>
          <pc:sldMk cId="0" sldId="278"/>
        </pc:sldMkLst>
      </pc:sldChg>
      <pc:sldChg chg="ord">
        <pc:chgData name="Ayuliana, S.T., MMSI." userId="S::ayuliana_st@binus.ac.id::30e78ceb-bd95-4cc1-bdb6-45d23c70a5a7" providerId="AD" clId="Web-{0145C953-A9B8-CF6F-7310-4CB9B44DF978}" dt="2023-10-09T07:05:16.742" v="4"/>
        <pc:sldMkLst>
          <pc:docMk/>
          <pc:sldMk cId="0" sldId="279"/>
        </pc:sldMkLst>
      </pc:sldChg>
      <pc:sldChg chg="add del replId">
        <pc:chgData name="Ayuliana, S.T., MMSI." userId="S::ayuliana_st@binus.ac.id::30e78ceb-bd95-4cc1-bdb6-45d23c70a5a7" providerId="AD" clId="Web-{0145C953-A9B8-CF6F-7310-4CB9B44DF978}" dt="2023-10-09T07:15:27.888" v="61"/>
        <pc:sldMkLst>
          <pc:docMk/>
          <pc:sldMk cId="4057873813" sldId="29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12FF5-4BD2-49A9-8B5A-D86B64C6EEA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D912B44-5BB6-48E7-80F5-52B8D3930DD4}">
      <dgm:prSet/>
      <dgm:spPr/>
      <dgm:t>
        <a:bodyPr/>
        <a:lstStyle/>
        <a:p>
          <a:r>
            <a:rPr lang="en-US" dirty="0"/>
            <a:t>Source language of the high level language such as PASCAL, C, C++, FORTRAN, COBOL, etc.</a:t>
          </a:r>
          <a:br>
            <a:rPr lang="en-US" dirty="0"/>
          </a:br>
          <a:endParaRPr lang="en-US" dirty="0"/>
        </a:p>
      </dgm:t>
    </dgm:pt>
    <dgm:pt modelId="{8891081A-71C5-4F28-AA94-946BE686F193}" type="parTrans" cxnId="{B0E35A73-F686-4CD4-802D-9D6BE280A431}">
      <dgm:prSet/>
      <dgm:spPr/>
      <dgm:t>
        <a:bodyPr/>
        <a:lstStyle/>
        <a:p>
          <a:endParaRPr lang="en-US"/>
        </a:p>
      </dgm:t>
    </dgm:pt>
    <dgm:pt modelId="{12E2BC1F-56B2-4601-9320-D4CF709375CE}" type="sibTrans" cxnId="{B0E35A73-F686-4CD4-802D-9D6BE280A431}">
      <dgm:prSet/>
      <dgm:spPr/>
      <dgm:t>
        <a:bodyPr/>
        <a:lstStyle/>
        <a:p>
          <a:endParaRPr lang="en-US"/>
        </a:p>
      </dgm:t>
    </dgm:pt>
    <dgm:pt modelId="{852B4BC6-58E2-45A2-ABAC-7BEC2F5B5322}">
      <dgm:prSet/>
      <dgm:spPr/>
      <dgm:t>
        <a:bodyPr/>
        <a:lstStyle/>
        <a:p>
          <a:r>
            <a:rPr lang="en-US"/>
            <a:t>The target language can be either Assembly language, machine language, or other language of the source language.</a:t>
          </a:r>
        </a:p>
      </dgm:t>
    </dgm:pt>
    <dgm:pt modelId="{78542766-FF0D-401E-B74D-67A51750326B}" type="parTrans" cxnId="{B8BBDA0D-AF2A-4F65-91AC-EE8EA45807CA}">
      <dgm:prSet/>
      <dgm:spPr/>
      <dgm:t>
        <a:bodyPr/>
        <a:lstStyle/>
        <a:p>
          <a:endParaRPr lang="en-US"/>
        </a:p>
      </dgm:t>
    </dgm:pt>
    <dgm:pt modelId="{EC002F8D-B823-4A87-87C4-A4EA11FCB8C3}" type="sibTrans" cxnId="{B8BBDA0D-AF2A-4F65-91AC-EE8EA45807CA}">
      <dgm:prSet/>
      <dgm:spPr/>
      <dgm:t>
        <a:bodyPr/>
        <a:lstStyle/>
        <a:p>
          <a:endParaRPr lang="en-US"/>
        </a:p>
      </dgm:t>
    </dgm:pt>
    <dgm:pt modelId="{4A63605F-401F-4D4E-A375-635E74B76D2F}">
      <dgm:prSet/>
      <dgm:spPr/>
      <dgm:t>
        <a:bodyPr/>
        <a:lstStyle/>
        <a:p>
          <a:r>
            <a:rPr lang="en-US"/>
            <a:t>For example, translation from FORTRAN to C language, PASCAL language to Assembly, or combinations that may occur from the languages mentioned above.</a:t>
          </a:r>
        </a:p>
      </dgm:t>
    </dgm:pt>
    <dgm:pt modelId="{46370F92-C713-4D12-8462-F6685CEF521E}" type="parTrans" cxnId="{90864CAF-8E08-4C85-91C2-32A5A813C4C5}">
      <dgm:prSet/>
      <dgm:spPr/>
      <dgm:t>
        <a:bodyPr/>
        <a:lstStyle/>
        <a:p>
          <a:endParaRPr lang="en-US"/>
        </a:p>
      </dgm:t>
    </dgm:pt>
    <dgm:pt modelId="{4F224E45-3F54-4D10-9D03-5728FC75DC6E}" type="sibTrans" cxnId="{90864CAF-8E08-4C85-91C2-32A5A813C4C5}">
      <dgm:prSet/>
      <dgm:spPr/>
      <dgm:t>
        <a:bodyPr/>
        <a:lstStyle/>
        <a:p>
          <a:endParaRPr lang="en-US"/>
        </a:p>
      </dgm:t>
    </dgm:pt>
    <dgm:pt modelId="{D8627D04-F79D-46B9-A74F-A97EF062CBF3}" type="pres">
      <dgm:prSet presAssocID="{7EC12FF5-4BD2-49A9-8B5A-D86B64C6EEAA}" presName="root" presStyleCnt="0">
        <dgm:presLayoutVars>
          <dgm:dir/>
          <dgm:resizeHandles val="exact"/>
        </dgm:presLayoutVars>
      </dgm:prSet>
      <dgm:spPr/>
    </dgm:pt>
    <dgm:pt modelId="{3169A6B3-DA65-41A2-A06F-35E01DB6892F}" type="pres">
      <dgm:prSet presAssocID="{1D912B44-5BB6-48E7-80F5-52B8D3930DD4}" presName="compNode" presStyleCnt="0"/>
      <dgm:spPr/>
    </dgm:pt>
    <dgm:pt modelId="{D20B6C61-883C-4FAF-AFE9-3E2FCDCDD442}" type="pres">
      <dgm:prSet presAssocID="{1D912B44-5BB6-48E7-80F5-52B8D3930DD4}" presName="bgRect" presStyleLbl="bgShp" presStyleIdx="0" presStyleCnt="3"/>
      <dgm:spPr/>
    </dgm:pt>
    <dgm:pt modelId="{DD83B6BE-570D-4C48-9BDF-6D7DAAAD401C}" type="pres">
      <dgm:prSet presAssocID="{1D912B44-5BB6-48E7-80F5-52B8D3930D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70F55C5-18D2-4299-B7E5-4E059F7F9EF0}" type="pres">
      <dgm:prSet presAssocID="{1D912B44-5BB6-48E7-80F5-52B8D3930DD4}" presName="spaceRect" presStyleCnt="0"/>
      <dgm:spPr/>
    </dgm:pt>
    <dgm:pt modelId="{29FE0417-6683-4E3C-ABB6-31BC5DF5E538}" type="pres">
      <dgm:prSet presAssocID="{1D912B44-5BB6-48E7-80F5-52B8D3930DD4}" presName="parTx" presStyleLbl="revTx" presStyleIdx="0" presStyleCnt="3">
        <dgm:presLayoutVars>
          <dgm:chMax val="0"/>
          <dgm:chPref val="0"/>
        </dgm:presLayoutVars>
      </dgm:prSet>
      <dgm:spPr/>
    </dgm:pt>
    <dgm:pt modelId="{C9CC5C32-B081-4E17-8B6E-07E8BF233AC3}" type="pres">
      <dgm:prSet presAssocID="{12E2BC1F-56B2-4601-9320-D4CF709375CE}" presName="sibTrans" presStyleCnt="0"/>
      <dgm:spPr/>
    </dgm:pt>
    <dgm:pt modelId="{6472FF1F-51AF-477B-9A2C-1A132314F40C}" type="pres">
      <dgm:prSet presAssocID="{852B4BC6-58E2-45A2-ABAC-7BEC2F5B5322}" presName="compNode" presStyleCnt="0"/>
      <dgm:spPr/>
    </dgm:pt>
    <dgm:pt modelId="{41573EAE-3C7E-47D1-A37C-699E97BE4BF6}" type="pres">
      <dgm:prSet presAssocID="{852B4BC6-58E2-45A2-ABAC-7BEC2F5B5322}" presName="bgRect" presStyleLbl="bgShp" presStyleIdx="1" presStyleCnt="3"/>
      <dgm:spPr/>
    </dgm:pt>
    <dgm:pt modelId="{61F18D6B-B19F-4D0E-839C-DE5F8E0A7535}" type="pres">
      <dgm:prSet presAssocID="{852B4BC6-58E2-45A2-ABAC-7BEC2F5B53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5A9398E-35D9-47D7-970E-9AAAA46482E5}" type="pres">
      <dgm:prSet presAssocID="{852B4BC6-58E2-45A2-ABAC-7BEC2F5B5322}" presName="spaceRect" presStyleCnt="0"/>
      <dgm:spPr/>
    </dgm:pt>
    <dgm:pt modelId="{56341354-83CD-4E20-8EB8-5079837D0D5B}" type="pres">
      <dgm:prSet presAssocID="{852B4BC6-58E2-45A2-ABAC-7BEC2F5B5322}" presName="parTx" presStyleLbl="revTx" presStyleIdx="1" presStyleCnt="3">
        <dgm:presLayoutVars>
          <dgm:chMax val="0"/>
          <dgm:chPref val="0"/>
        </dgm:presLayoutVars>
      </dgm:prSet>
      <dgm:spPr/>
    </dgm:pt>
    <dgm:pt modelId="{CA5B7A08-706A-4D54-A71D-25F5CA86ED64}" type="pres">
      <dgm:prSet presAssocID="{EC002F8D-B823-4A87-87C4-A4EA11FCB8C3}" presName="sibTrans" presStyleCnt="0"/>
      <dgm:spPr/>
    </dgm:pt>
    <dgm:pt modelId="{2034E403-28E1-4C21-99FB-9520046DC7B2}" type="pres">
      <dgm:prSet presAssocID="{4A63605F-401F-4D4E-A375-635E74B76D2F}" presName="compNode" presStyleCnt="0"/>
      <dgm:spPr/>
    </dgm:pt>
    <dgm:pt modelId="{082A0182-ABE9-40ED-9119-3C9E931B878D}" type="pres">
      <dgm:prSet presAssocID="{4A63605F-401F-4D4E-A375-635E74B76D2F}" presName="bgRect" presStyleLbl="bgShp" presStyleIdx="2" presStyleCnt="3"/>
      <dgm:spPr/>
    </dgm:pt>
    <dgm:pt modelId="{AB4583C7-AEE4-472C-AD7B-6C81C19C32F8}" type="pres">
      <dgm:prSet presAssocID="{4A63605F-401F-4D4E-A375-635E74B76D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4B084BE7-E305-45CC-B9F0-56CBC15C4105}" type="pres">
      <dgm:prSet presAssocID="{4A63605F-401F-4D4E-A375-635E74B76D2F}" presName="spaceRect" presStyleCnt="0"/>
      <dgm:spPr/>
    </dgm:pt>
    <dgm:pt modelId="{A60A6259-0B55-4044-9C7C-4CB9D2ED4864}" type="pres">
      <dgm:prSet presAssocID="{4A63605F-401F-4D4E-A375-635E74B76D2F}" presName="parTx" presStyleLbl="revTx" presStyleIdx="2" presStyleCnt="3">
        <dgm:presLayoutVars>
          <dgm:chMax val="0"/>
          <dgm:chPref val="0"/>
        </dgm:presLayoutVars>
      </dgm:prSet>
      <dgm:spPr/>
    </dgm:pt>
  </dgm:ptLst>
  <dgm:cxnLst>
    <dgm:cxn modelId="{B8BBDA0D-AF2A-4F65-91AC-EE8EA45807CA}" srcId="{7EC12FF5-4BD2-49A9-8B5A-D86B64C6EEAA}" destId="{852B4BC6-58E2-45A2-ABAC-7BEC2F5B5322}" srcOrd="1" destOrd="0" parTransId="{78542766-FF0D-401E-B74D-67A51750326B}" sibTransId="{EC002F8D-B823-4A87-87C4-A4EA11FCB8C3}"/>
    <dgm:cxn modelId="{9B52520F-99CD-4544-A312-5C528F1C2520}" type="presOf" srcId="{4A63605F-401F-4D4E-A375-635E74B76D2F}" destId="{A60A6259-0B55-4044-9C7C-4CB9D2ED4864}" srcOrd="0" destOrd="0" presId="urn:microsoft.com/office/officeart/2018/2/layout/IconVerticalSolidList"/>
    <dgm:cxn modelId="{3E882563-18BA-4C38-8E70-88125B3FBA3C}" type="presOf" srcId="{852B4BC6-58E2-45A2-ABAC-7BEC2F5B5322}" destId="{56341354-83CD-4E20-8EB8-5079837D0D5B}" srcOrd="0" destOrd="0" presId="urn:microsoft.com/office/officeart/2018/2/layout/IconVerticalSolidList"/>
    <dgm:cxn modelId="{B0E35A73-F686-4CD4-802D-9D6BE280A431}" srcId="{7EC12FF5-4BD2-49A9-8B5A-D86B64C6EEAA}" destId="{1D912B44-5BB6-48E7-80F5-52B8D3930DD4}" srcOrd="0" destOrd="0" parTransId="{8891081A-71C5-4F28-AA94-946BE686F193}" sibTransId="{12E2BC1F-56B2-4601-9320-D4CF709375CE}"/>
    <dgm:cxn modelId="{F7E0F9A5-A4EE-47B3-BEFD-023467CB5535}" type="presOf" srcId="{7EC12FF5-4BD2-49A9-8B5A-D86B64C6EEAA}" destId="{D8627D04-F79D-46B9-A74F-A97EF062CBF3}" srcOrd="0" destOrd="0" presId="urn:microsoft.com/office/officeart/2018/2/layout/IconVerticalSolidList"/>
    <dgm:cxn modelId="{90864CAF-8E08-4C85-91C2-32A5A813C4C5}" srcId="{7EC12FF5-4BD2-49A9-8B5A-D86B64C6EEAA}" destId="{4A63605F-401F-4D4E-A375-635E74B76D2F}" srcOrd="2" destOrd="0" parTransId="{46370F92-C713-4D12-8462-F6685CEF521E}" sibTransId="{4F224E45-3F54-4D10-9D03-5728FC75DC6E}"/>
    <dgm:cxn modelId="{6F4291B4-7AC3-4028-AFD6-6417A910940E}" type="presOf" srcId="{1D912B44-5BB6-48E7-80F5-52B8D3930DD4}" destId="{29FE0417-6683-4E3C-ABB6-31BC5DF5E538}" srcOrd="0" destOrd="0" presId="urn:microsoft.com/office/officeart/2018/2/layout/IconVerticalSolidList"/>
    <dgm:cxn modelId="{95949614-5743-4BDC-86FD-5C68D68EF04E}" type="presParOf" srcId="{D8627D04-F79D-46B9-A74F-A97EF062CBF3}" destId="{3169A6B3-DA65-41A2-A06F-35E01DB6892F}" srcOrd="0" destOrd="0" presId="urn:microsoft.com/office/officeart/2018/2/layout/IconVerticalSolidList"/>
    <dgm:cxn modelId="{21A38427-031E-41D2-B638-3E917BE65627}" type="presParOf" srcId="{3169A6B3-DA65-41A2-A06F-35E01DB6892F}" destId="{D20B6C61-883C-4FAF-AFE9-3E2FCDCDD442}" srcOrd="0" destOrd="0" presId="urn:microsoft.com/office/officeart/2018/2/layout/IconVerticalSolidList"/>
    <dgm:cxn modelId="{ED54AA87-5F1E-4B45-BBF6-1FA80513F930}" type="presParOf" srcId="{3169A6B3-DA65-41A2-A06F-35E01DB6892F}" destId="{DD83B6BE-570D-4C48-9BDF-6D7DAAAD401C}" srcOrd="1" destOrd="0" presId="urn:microsoft.com/office/officeart/2018/2/layout/IconVerticalSolidList"/>
    <dgm:cxn modelId="{03037DE5-A263-4F30-B012-36D010056E09}" type="presParOf" srcId="{3169A6B3-DA65-41A2-A06F-35E01DB6892F}" destId="{370F55C5-18D2-4299-B7E5-4E059F7F9EF0}" srcOrd="2" destOrd="0" presId="urn:microsoft.com/office/officeart/2018/2/layout/IconVerticalSolidList"/>
    <dgm:cxn modelId="{D6A6CC6F-AD17-4545-BBBA-56CE07596D19}" type="presParOf" srcId="{3169A6B3-DA65-41A2-A06F-35E01DB6892F}" destId="{29FE0417-6683-4E3C-ABB6-31BC5DF5E538}" srcOrd="3" destOrd="0" presId="urn:microsoft.com/office/officeart/2018/2/layout/IconVerticalSolidList"/>
    <dgm:cxn modelId="{61627E1C-E05A-4F33-BB5C-4445BC8AAEB7}" type="presParOf" srcId="{D8627D04-F79D-46B9-A74F-A97EF062CBF3}" destId="{C9CC5C32-B081-4E17-8B6E-07E8BF233AC3}" srcOrd="1" destOrd="0" presId="urn:microsoft.com/office/officeart/2018/2/layout/IconVerticalSolidList"/>
    <dgm:cxn modelId="{747BB800-2C3C-40B9-B74A-4B1784F04965}" type="presParOf" srcId="{D8627D04-F79D-46B9-A74F-A97EF062CBF3}" destId="{6472FF1F-51AF-477B-9A2C-1A132314F40C}" srcOrd="2" destOrd="0" presId="urn:microsoft.com/office/officeart/2018/2/layout/IconVerticalSolidList"/>
    <dgm:cxn modelId="{14ED4FCE-3574-426D-BEC9-D4A4A81356B1}" type="presParOf" srcId="{6472FF1F-51AF-477B-9A2C-1A132314F40C}" destId="{41573EAE-3C7E-47D1-A37C-699E97BE4BF6}" srcOrd="0" destOrd="0" presId="urn:microsoft.com/office/officeart/2018/2/layout/IconVerticalSolidList"/>
    <dgm:cxn modelId="{F6FDD7DC-93C4-4CEC-A450-5D239A6D2C57}" type="presParOf" srcId="{6472FF1F-51AF-477B-9A2C-1A132314F40C}" destId="{61F18D6B-B19F-4D0E-839C-DE5F8E0A7535}" srcOrd="1" destOrd="0" presId="urn:microsoft.com/office/officeart/2018/2/layout/IconVerticalSolidList"/>
    <dgm:cxn modelId="{BAC25C37-F877-44F7-8A18-424F071CDF2D}" type="presParOf" srcId="{6472FF1F-51AF-477B-9A2C-1A132314F40C}" destId="{75A9398E-35D9-47D7-970E-9AAAA46482E5}" srcOrd="2" destOrd="0" presId="urn:microsoft.com/office/officeart/2018/2/layout/IconVerticalSolidList"/>
    <dgm:cxn modelId="{1A078C04-2DC3-411B-9115-1EB1BDE219A4}" type="presParOf" srcId="{6472FF1F-51AF-477B-9A2C-1A132314F40C}" destId="{56341354-83CD-4E20-8EB8-5079837D0D5B}" srcOrd="3" destOrd="0" presId="urn:microsoft.com/office/officeart/2018/2/layout/IconVerticalSolidList"/>
    <dgm:cxn modelId="{211C5FC8-990A-496D-96C2-375677EFB8B1}" type="presParOf" srcId="{D8627D04-F79D-46B9-A74F-A97EF062CBF3}" destId="{CA5B7A08-706A-4D54-A71D-25F5CA86ED64}" srcOrd="3" destOrd="0" presId="urn:microsoft.com/office/officeart/2018/2/layout/IconVerticalSolidList"/>
    <dgm:cxn modelId="{6B78AE5B-1136-49FD-9CBD-1177F6B98283}" type="presParOf" srcId="{D8627D04-F79D-46B9-A74F-A97EF062CBF3}" destId="{2034E403-28E1-4C21-99FB-9520046DC7B2}" srcOrd="4" destOrd="0" presId="urn:microsoft.com/office/officeart/2018/2/layout/IconVerticalSolidList"/>
    <dgm:cxn modelId="{C30872A6-B116-4A24-9EE9-6530291D7BF5}" type="presParOf" srcId="{2034E403-28E1-4C21-99FB-9520046DC7B2}" destId="{082A0182-ABE9-40ED-9119-3C9E931B878D}" srcOrd="0" destOrd="0" presId="urn:microsoft.com/office/officeart/2018/2/layout/IconVerticalSolidList"/>
    <dgm:cxn modelId="{C069AE92-0B8E-4621-8E7F-2A458A7F1058}" type="presParOf" srcId="{2034E403-28E1-4C21-99FB-9520046DC7B2}" destId="{AB4583C7-AEE4-472C-AD7B-6C81C19C32F8}" srcOrd="1" destOrd="0" presId="urn:microsoft.com/office/officeart/2018/2/layout/IconVerticalSolidList"/>
    <dgm:cxn modelId="{F3A8D84E-53E6-4A91-AC8C-2E62EBD6D4AF}" type="presParOf" srcId="{2034E403-28E1-4C21-99FB-9520046DC7B2}" destId="{4B084BE7-E305-45CC-B9F0-56CBC15C4105}" srcOrd="2" destOrd="0" presId="urn:microsoft.com/office/officeart/2018/2/layout/IconVerticalSolidList"/>
    <dgm:cxn modelId="{729F8E6A-36C8-44C5-A3E1-F98DF4DA2865}" type="presParOf" srcId="{2034E403-28E1-4C21-99FB-9520046DC7B2}" destId="{A60A6259-0B55-4044-9C7C-4CB9D2ED48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4011D6-3531-44AC-86D8-61D04F734DC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BA7FCD9-5643-4459-AE19-8982473940FA}">
      <dgm:prSet custT="1"/>
      <dgm:spPr/>
      <dgm:t>
        <a:bodyPr/>
        <a:lstStyle/>
        <a:p>
          <a:r>
            <a:rPr lang="en-US" sz="1800"/>
            <a:t>Phase analysis</a:t>
          </a:r>
          <a:r>
            <a:rPr lang="af-ZA" sz="1800"/>
            <a:t> :</a:t>
          </a:r>
          <a:r>
            <a:rPr lang="en-GB" sz="1800"/>
            <a:t> </a:t>
          </a:r>
          <a:endParaRPr lang="en-US" sz="1800"/>
        </a:p>
      </dgm:t>
    </dgm:pt>
    <dgm:pt modelId="{015A89F3-3AAE-483B-9521-3EF95787DC7E}" type="parTrans" cxnId="{44853F00-2B08-40C3-98DE-B3EFF8F43AA7}">
      <dgm:prSet/>
      <dgm:spPr/>
      <dgm:t>
        <a:bodyPr/>
        <a:lstStyle/>
        <a:p>
          <a:endParaRPr lang="en-US" sz="1800"/>
        </a:p>
      </dgm:t>
    </dgm:pt>
    <dgm:pt modelId="{678177BF-6328-492B-853F-37EAE12AFB68}" type="sibTrans" cxnId="{44853F00-2B08-40C3-98DE-B3EFF8F43AA7}">
      <dgm:prSet/>
      <dgm:spPr/>
      <dgm:t>
        <a:bodyPr/>
        <a:lstStyle/>
        <a:p>
          <a:endParaRPr lang="en-US" sz="1800"/>
        </a:p>
      </dgm:t>
    </dgm:pt>
    <dgm:pt modelId="{53ADFE01-A7C9-4516-8004-4D9537A2008B}">
      <dgm:prSet custT="1"/>
      <dgm:spPr/>
      <dgm:t>
        <a:bodyPr/>
        <a:lstStyle/>
        <a:p>
          <a:r>
            <a:rPr lang="af-ZA" sz="1800" dirty="0" err="1"/>
            <a:t>lexical</a:t>
          </a:r>
          <a:r>
            <a:rPr lang="af-ZA" sz="1800" dirty="0"/>
            <a:t> </a:t>
          </a:r>
          <a:r>
            <a:rPr lang="af-ZA" sz="1800" dirty="0" err="1"/>
            <a:t>analyzer</a:t>
          </a:r>
          <a:endParaRPr lang="en-US" sz="1800" dirty="0"/>
        </a:p>
      </dgm:t>
    </dgm:pt>
    <dgm:pt modelId="{47507A11-C82E-4D16-9D9F-742AD20BFABF}" type="parTrans" cxnId="{2BF07DA7-51AC-4238-BE83-CEEF3071214F}">
      <dgm:prSet/>
      <dgm:spPr/>
      <dgm:t>
        <a:bodyPr/>
        <a:lstStyle/>
        <a:p>
          <a:endParaRPr lang="en-US" sz="1800"/>
        </a:p>
      </dgm:t>
    </dgm:pt>
    <dgm:pt modelId="{844EAC24-BF02-4A98-A3F1-D6AF7445A392}" type="sibTrans" cxnId="{2BF07DA7-51AC-4238-BE83-CEEF3071214F}">
      <dgm:prSet/>
      <dgm:spPr/>
      <dgm:t>
        <a:bodyPr/>
        <a:lstStyle/>
        <a:p>
          <a:endParaRPr lang="en-US" sz="1800"/>
        </a:p>
      </dgm:t>
    </dgm:pt>
    <dgm:pt modelId="{C24D2A5F-19C3-4EF9-A5BB-18C456837844}">
      <dgm:prSet custT="1"/>
      <dgm:spPr/>
      <dgm:t>
        <a:bodyPr/>
        <a:lstStyle/>
        <a:p>
          <a:r>
            <a:rPr lang="af-ZA" sz="1800" dirty="0" err="1"/>
            <a:t>syntax</a:t>
          </a:r>
          <a:r>
            <a:rPr lang="af-ZA" sz="1800" dirty="0"/>
            <a:t> </a:t>
          </a:r>
          <a:r>
            <a:rPr lang="af-ZA" sz="1800" dirty="0" err="1"/>
            <a:t>analyzer</a:t>
          </a:r>
          <a:endParaRPr lang="en-US" sz="1800" dirty="0"/>
        </a:p>
      </dgm:t>
    </dgm:pt>
    <dgm:pt modelId="{48088D9B-23E7-4C2B-98A7-56F0ECFE4D61}" type="parTrans" cxnId="{89681C16-ECFA-4E40-8BCF-26D0A788AE36}">
      <dgm:prSet/>
      <dgm:spPr/>
      <dgm:t>
        <a:bodyPr/>
        <a:lstStyle/>
        <a:p>
          <a:endParaRPr lang="en-US" sz="1800"/>
        </a:p>
      </dgm:t>
    </dgm:pt>
    <dgm:pt modelId="{C3B2888B-6638-4261-8560-8598B44C121D}" type="sibTrans" cxnId="{89681C16-ECFA-4E40-8BCF-26D0A788AE36}">
      <dgm:prSet/>
      <dgm:spPr/>
      <dgm:t>
        <a:bodyPr/>
        <a:lstStyle/>
        <a:p>
          <a:endParaRPr lang="en-US" sz="1800"/>
        </a:p>
      </dgm:t>
    </dgm:pt>
    <dgm:pt modelId="{0C6443E6-FA34-4CD7-82F3-47706CF5B29F}">
      <dgm:prSet custT="1"/>
      <dgm:spPr/>
      <dgm:t>
        <a:bodyPr/>
        <a:lstStyle/>
        <a:p>
          <a:r>
            <a:rPr lang="af-ZA" sz="1800"/>
            <a:t>semantic analyzer.</a:t>
          </a:r>
          <a:r>
            <a:rPr lang="en-GB" sz="1800"/>
            <a:t> </a:t>
          </a:r>
          <a:endParaRPr lang="en-US" sz="1800"/>
        </a:p>
      </dgm:t>
    </dgm:pt>
    <dgm:pt modelId="{3FB8C711-B17F-48F9-8877-AC0B7CADF51C}" type="parTrans" cxnId="{CDC3D756-1B99-455E-A714-35CFC43688DE}">
      <dgm:prSet/>
      <dgm:spPr/>
      <dgm:t>
        <a:bodyPr/>
        <a:lstStyle/>
        <a:p>
          <a:endParaRPr lang="en-US" sz="1800"/>
        </a:p>
      </dgm:t>
    </dgm:pt>
    <dgm:pt modelId="{3335226F-A463-45AE-BB00-A29A13251960}" type="sibTrans" cxnId="{CDC3D756-1B99-455E-A714-35CFC43688DE}">
      <dgm:prSet/>
      <dgm:spPr/>
      <dgm:t>
        <a:bodyPr/>
        <a:lstStyle/>
        <a:p>
          <a:endParaRPr lang="en-US" sz="1800"/>
        </a:p>
      </dgm:t>
    </dgm:pt>
    <dgm:pt modelId="{A119D4D0-9AF3-48E8-8FD6-7604F5BA142C}">
      <dgm:prSet custT="1"/>
      <dgm:spPr/>
      <dgm:t>
        <a:bodyPr/>
        <a:lstStyle/>
        <a:p>
          <a:r>
            <a:rPr lang="en-US" sz="1800"/>
            <a:t>Phase synthesis :</a:t>
          </a:r>
        </a:p>
      </dgm:t>
    </dgm:pt>
    <dgm:pt modelId="{9CA394B8-68A3-4582-A740-E10C82535C00}" type="parTrans" cxnId="{CA5146E3-A064-410D-A9D3-34DBCD8752D6}">
      <dgm:prSet/>
      <dgm:spPr/>
      <dgm:t>
        <a:bodyPr/>
        <a:lstStyle/>
        <a:p>
          <a:endParaRPr lang="en-US" sz="1800"/>
        </a:p>
      </dgm:t>
    </dgm:pt>
    <dgm:pt modelId="{9119231D-75AD-4AD8-B514-91B3717F0CFC}" type="sibTrans" cxnId="{CA5146E3-A064-410D-A9D3-34DBCD8752D6}">
      <dgm:prSet/>
      <dgm:spPr/>
      <dgm:t>
        <a:bodyPr/>
        <a:lstStyle/>
        <a:p>
          <a:endParaRPr lang="en-US" sz="1800"/>
        </a:p>
      </dgm:t>
    </dgm:pt>
    <dgm:pt modelId="{8C22A43B-0EC5-49D2-99E5-E649C53414D6}">
      <dgm:prSet custT="1"/>
      <dgm:spPr/>
      <dgm:t>
        <a:bodyPr/>
        <a:lstStyle/>
        <a:p>
          <a:r>
            <a:rPr lang="af-ZA" sz="1800" i="1"/>
            <a:t>intermediate code generator</a:t>
          </a:r>
          <a:endParaRPr lang="en-US" sz="1800"/>
        </a:p>
      </dgm:t>
    </dgm:pt>
    <dgm:pt modelId="{8D3139F1-37CA-4278-864F-1E8719C9B3AE}" type="parTrans" cxnId="{51B5242D-62CE-4CE1-A0C8-4EC29A49D360}">
      <dgm:prSet/>
      <dgm:spPr/>
      <dgm:t>
        <a:bodyPr/>
        <a:lstStyle/>
        <a:p>
          <a:endParaRPr lang="en-US" sz="1800"/>
        </a:p>
      </dgm:t>
    </dgm:pt>
    <dgm:pt modelId="{88BE995D-EBA3-4C5B-873F-FCC328F87B0A}" type="sibTrans" cxnId="{51B5242D-62CE-4CE1-A0C8-4EC29A49D360}">
      <dgm:prSet/>
      <dgm:spPr/>
      <dgm:t>
        <a:bodyPr/>
        <a:lstStyle/>
        <a:p>
          <a:endParaRPr lang="en-US" sz="1800"/>
        </a:p>
      </dgm:t>
    </dgm:pt>
    <dgm:pt modelId="{18AC2478-3808-4C3F-8CC4-B197812BB8F9}">
      <dgm:prSet custT="1"/>
      <dgm:spPr/>
      <dgm:t>
        <a:bodyPr/>
        <a:lstStyle/>
        <a:p>
          <a:r>
            <a:rPr lang="af-ZA" sz="1800" i="1"/>
            <a:t>code optimizer</a:t>
          </a:r>
          <a:endParaRPr lang="en-US" sz="1800"/>
        </a:p>
      </dgm:t>
    </dgm:pt>
    <dgm:pt modelId="{C5D5D890-D9B2-452B-926D-5E7375589D36}" type="parTrans" cxnId="{8FE3CEF4-1C3A-47B1-8563-FC0D5067166E}">
      <dgm:prSet/>
      <dgm:spPr/>
      <dgm:t>
        <a:bodyPr/>
        <a:lstStyle/>
        <a:p>
          <a:endParaRPr lang="en-US" sz="1800"/>
        </a:p>
      </dgm:t>
    </dgm:pt>
    <dgm:pt modelId="{FBEF98BE-9CAA-4BD9-96FF-5DA91EA96818}" type="sibTrans" cxnId="{8FE3CEF4-1C3A-47B1-8563-FC0D5067166E}">
      <dgm:prSet/>
      <dgm:spPr/>
      <dgm:t>
        <a:bodyPr/>
        <a:lstStyle/>
        <a:p>
          <a:endParaRPr lang="en-US" sz="1800"/>
        </a:p>
      </dgm:t>
    </dgm:pt>
    <dgm:pt modelId="{9CE67D82-A004-4759-8536-A06D1039417D}">
      <dgm:prSet custT="1"/>
      <dgm:spPr/>
      <dgm:t>
        <a:bodyPr/>
        <a:lstStyle/>
        <a:p>
          <a:r>
            <a:rPr lang="af-ZA" sz="1800" i="1"/>
            <a:t>code generator</a:t>
          </a:r>
          <a:r>
            <a:rPr lang="af-ZA" sz="1800"/>
            <a:t>.</a:t>
          </a:r>
          <a:r>
            <a:rPr lang="en-GB" sz="1800"/>
            <a:t> </a:t>
          </a:r>
          <a:endParaRPr lang="en-US" sz="1800"/>
        </a:p>
      </dgm:t>
    </dgm:pt>
    <dgm:pt modelId="{85EA313D-1907-46DF-8A76-3412D92F9209}" type="parTrans" cxnId="{1DC4C65B-EE47-463C-A5DE-337CF288DB30}">
      <dgm:prSet/>
      <dgm:spPr/>
      <dgm:t>
        <a:bodyPr/>
        <a:lstStyle/>
        <a:p>
          <a:endParaRPr lang="en-US" sz="1800"/>
        </a:p>
      </dgm:t>
    </dgm:pt>
    <dgm:pt modelId="{425FE6BF-773A-45B7-9B1D-FF688329874B}" type="sibTrans" cxnId="{1DC4C65B-EE47-463C-A5DE-337CF288DB30}">
      <dgm:prSet/>
      <dgm:spPr/>
      <dgm:t>
        <a:bodyPr/>
        <a:lstStyle/>
        <a:p>
          <a:endParaRPr lang="en-US" sz="1800"/>
        </a:p>
      </dgm:t>
    </dgm:pt>
    <dgm:pt modelId="{690B0050-515B-41DC-B414-6CE829C65D04}">
      <dgm:prSet custT="1"/>
      <dgm:spPr/>
      <dgm:t>
        <a:bodyPr/>
        <a:lstStyle/>
        <a:p>
          <a:r>
            <a:rPr lang="af-ZA" sz="1800"/>
            <a:t>Symbol table manager</a:t>
          </a:r>
          <a:r>
            <a:rPr lang="en-GB" sz="1800"/>
            <a:t> </a:t>
          </a:r>
          <a:endParaRPr lang="en-US" sz="1800"/>
        </a:p>
      </dgm:t>
    </dgm:pt>
    <dgm:pt modelId="{E0D0678A-4712-4D11-A25F-CBEE95BAAE22}" type="parTrans" cxnId="{43B2FEED-CF70-4450-B05F-B7C47F313F33}">
      <dgm:prSet/>
      <dgm:spPr/>
      <dgm:t>
        <a:bodyPr/>
        <a:lstStyle/>
        <a:p>
          <a:endParaRPr lang="en-US" sz="1800"/>
        </a:p>
      </dgm:t>
    </dgm:pt>
    <dgm:pt modelId="{86BB2625-C71F-4C11-8C63-7E2F78033A23}" type="sibTrans" cxnId="{43B2FEED-CF70-4450-B05F-B7C47F313F33}">
      <dgm:prSet/>
      <dgm:spPr/>
      <dgm:t>
        <a:bodyPr/>
        <a:lstStyle/>
        <a:p>
          <a:endParaRPr lang="en-US" sz="1800"/>
        </a:p>
      </dgm:t>
    </dgm:pt>
    <dgm:pt modelId="{74C66FA7-1FEF-46C3-93E8-4CAC9D455A58}">
      <dgm:prSet custT="1"/>
      <dgm:spPr/>
      <dgm:t>
        <a:bodyPr/>
        <a:lstStyle/>
        <a:p>
          <a:r>
            <a:rPr lang="en-US" sz="1800"/>
            <a:t>to make a record of the identifier used in the source program and collect the attributes related to each identifier</a:t>
          </a:r>
        </a:p>
      </dgm:t>
    </dgm:pt>
    <dgm:pt modelId="{352383AF-B222-48E5-9BC8-77C99346A5E0}" type="parTrans" cxnId="{BAB16C5E-FA9E-4F56-9FD6-3BDECFB5802A}">
      <dgm:prSet/>
      <dgm:spPr/>
      <dgm:t>
        <a:bodyPr/>
        <a:lstStyle/>
        <a:p>
          <a:endParaRPr lang="en-US" sz="1800"/>
        </a:p>
      </dgm:t>
    </dgm:pt>
    <dgm:pt modelId="{A81D5FFB-145F-4659-8FA4-7ECFEFA0B2ED}" type="sibTrans" cxnId="{BAB16C5E-FA9E-4F56-9FD6-3BDECFB5802A}">
      <dgm:prSet/>
      <dgm:spPr/>
      <dgm:t>
        <a:bodyPr/>
        <a:lstStyle/>
        <a:p>
          <a:endParaRPr lang="en-US" sz="1800"/>
        </a:p>
      </dgm:t>
    </dgm:pt>
    <dgm:pt modelId="{72347A6E-C4C7-4C4D-A882-F515492731A4}">
      <dgm:prSet custT="1"/>
      <dgm:spPr/>
      <dgm:t>
        <a:bodyPr/>
        <a:lstStyle/>
        <a:p>
          <a:r>
            <a:rPr lang="af-ZA" sz="1800"/>
            <a:t>Error Handler</a:t>
          </a:r>
          <a:r>
            <a:rPr lang="en-GB" sz="1800"/>
            <a:t> </a:t>
          </a:r>
          <a:endParaRPr lang="en-US" sz="1800"/>
        </a:p>
      </dgm:t>
    </dgm:pt>
    <dgm:pt modelId="{EB5A6BAC-89E9-43F4-973F-A3B49530255B}" type="parTrans" cxnId="{91D7C25E-D4BB-4809-95D9-8CC3DF215B36}">
      <dgm:prSet/>
      <dgm:spPr/>
      <dgm:t>
        <a:bodyPr/>
        <a:lstStyle/>
        <a:p>
          <a:endParaRPr lang="en-US" sz="1800"/>
        </a:p>
      </dgm:t>
    </dgm:pt>
    <dgm:pt modelId="{9310F23C-EB6D-4952-8137-7C96038FAFE9}" type="sibTrans" cxnId="{91D7C25E-D4BB-4809-95D9-8CC3DF215B36}">
      <dgm:prSet/>
      <dgm:spPr/>
      <dgm:t>
        <a:bodyPr/>
        <a:lstStyle/>
        <a:p>
          <a:endParaRPr lang="en-US" sz="1800"/>
        </a:p>
      </dgm:t>
    </dgm:pt>
    <dgm:pt modelId="{CA897D09-3C5A-4E44-A194-5B6AAF974638}">
      <dgm:prSet custT="1"/>
      <dgm:spPr/>
      <dgm:t>
        <a:bodyPr/>
        <a:lstStyle/>
        <a:p>
          <a:r>
            <a:rPr lang="en-US" sz="1800"/>
            <a:t>Part of the compiler to handle and report errors found.</a:t>
          </a:r>
        </a:p>
      </dgm:t>
    </dgm:pt>
    <dgm:pt modelId="{CBF7834D-3D4C-4BED-9C63-F4863EB1AC58}" type="parTrans" cxnId="{312E1C6D-CE14-4820-BF18-F01F3C7D5072}">
      <dgm:prSet/>
      <dgm:spPr/>
      <dgm:t>
        <a:bodyPr/>
        <a:lstStyle/>
        <a:p>
          <a:endParaRPr lang="en-US" sz="1800"/>
        </a:p>
      </dgm:t>
    </dgm:pt>
    <dgm:pt modelId="{33C58C6D-CE13-47F0-AB37-5C4C296D731E}" type="sibTrans" cxnId="{312E1C6D-CE14-4820-BF18-F01F3C7D5072}">
      <dgm:prSet/>
      <dgm:spPr/>
      <dgm:t>
        <a:bodyPr/>
        <a:lstStyle/>
        <a:p>
          <a:endParaRPr lang="en-US" sz="1800"/>
        </a:p>
      </dgm:t>
    </dgm:pt>
    <dgm:pt modelId="{D74924BF-DC92-2243-BCC4-DB5B127F6054}" type="pres">
      <dgm:prSet presAssocID="{7C4011D6-3531-44AC-86D8-61D04F734DC4}" presName="linear" presStyleCnt="0">
        <dgm:presLayoutVars>
          <dgm:dir/>
          <dgm:animLvl val="lvl"/>
          <dgm:resizeHandles val="exact"/>
        </dgm:presLayoutVars>
      </dgm:prSet>
      <dgm:spPr/>
    </dgm:pt>
    <dgm:pt modelId="{567897F9-0CEE-1C4D-8508-6B1D5F51DDCC}" type="pres">
      <dgm:prSet presAssocID="{DBA7FCD9-5643-4459-AE19-8982473940FA}" presName="parentLin" presStyleCnt="0"/>
      <dgm:spPr/>
    </dgm:pt>
    <dgm:pt modelId="{9068C9F3-E57B-CD45-81F9-470CE0C62A4A}" type="pres">
      <dgm:prSet presAssocID="{DBA7FCD9-5643-4459-AE19-8982473940FA}" presName="parentLeftMargin" presStyleLbl="node1" presStyleIdx="0" presStyleCnt="4"/>
      <dgm:spPr/>
    </dgm:pt>
    <dgm:pt modelId="{CAFA9E30-151D-1941-9CE1-AF7E97BFBF92}" type="pres">
      <dgm:prSet presAssocID="{DBA7FCD9-5643-4459-AE19-8982473940FA}" presName="parentText" presStyleLbl="node1" presStyleIdx="0" presStyleCnt="4">
        <dgm:presLayoutVars>
          <dgm:chMax val="0"/>
          <dgm:bulletEnabled val="1"/>
        </dgm:presLayoutVars>
      </dgm:prSet>
      <dgm:spPr/>
    </dgm:pt>
    <dgm:pt modelId="{693A0889-E8C9-744F-8EB8-9081B4325A92}" type="pres">
      <dgm:prSet presAssocID="{DBA7FCD9-5643-4459-AE19-8982473940FA}" presName="negativeSpace" presStyleCnt="0"/>
      <dgm:spPr/>
    </dgm:pt>
    <dgm:pt modelId="{0664F1D1-E1A3-AE43-81AF-E69F645F1CAF}" type="pres">
      <dgm:prSet presAssocID="{DBA7FCD9-5643-4459-AE19-8982473940FA}" presName="childText" presStyleLbl="conFgAcc1" presStyleIdx="0" presStyleCnt="4">
        <dgm:presLayoutVars>
          <dgm:bulletEnabled val="1"/>
        </dgm:presLayoutVars>
      </dgm:prSet>
      <dgm:spPr/>
    </dgm:pt>
    <dgm:pt modelId="{86021773-E9F6-CA43-B5CB-D6986B18A1BA}" type="pres">
      <dgm:prSet presAssocID="{678177BF-6328-492B-853F-37EAE12AFB68}" presName="spaceBetweenRectangles" presStyleCnt="0"/>
      <dgm:spPr/>
    </dgm:pt>
    <dgm:pt modelId="{B3F90276-EFA4-CB41-94E0-8B8211CD6CD5}" type="pres">
      <dgm:prSet presAssocID="{A119D4D0-9AF3-48E8-8FD6-7604F5BA142C}" presName="parentLin" presStyleCnt="0"/>
      <dgm:spPr/>
    </dgm:pt>
    <dgm:pt modelId="{A635CCFF-7C77-BD4A-A76B-8B060B29EF04}" type="pres">
      <dgm:prSet presAssocID="{A119D4D0-9AF3-48E8-8FD6-7604F5BA142C}" presName="parentLeftMargin" presStyleLbl="node1" presStyleIdx="0" presStyleCnt="4"/>
      <dgm:spPr/>
    </dgm:pt>
    <dgm:pt modelId="{0EC44EDA-40AE-834C-9ADE-F1D0E82B92E9}" type="pres">
      <dgm:prSet presAssocID="{A119D4D0-9AF3-48E8-8FD6-7604F5BA142C}" presName="parentText" presStyleLbl="node1" presStyleIdx="1" presStyleCnt="4">
        <dgm:presLayoutVars>
          <dgm:chMax val="0"/>
          <dgm:bulletEnabled val="1"/>
        </dgm:presLayoutVars>
      </dgm:prSet>
      <dgm:spPr/>
    </dgm:pt>
    <dgm:pt modelId="{12E484AD-F003-014B-86FE-FEA589D47742}" type="pres">
      <dgm:prSet presAssocID="{A119D4D0-9AF3-48E8-8FD6-7604F5BA142C}" presName="negativeSpace" presStyleCnt="0"/>
      <dgm:spPr/>
    </dgm:pt>
    <dgm:pt modelId="{B7FC02F2-F5A7-C749-A634-F4D3C7C445D7}" type="pres">
      <dgm:prSet presAssocID="{A119D4D0-9AF3-48E8-8FD6-7604F5BA142C}" presName="childText" presStyleLbl="conFgAcc1" presStyleIdx="1" presStyleCnt="4">
        <dgm:presLayoutVars>
          <dgm:bulletEnabled val="1"/>
        </dgm:presLayoutVars>
      </dgm:prSet>
      <dgm:spPr/>
    </dgm:pt>
    <dgm:pt modelId="{2DAA6677-CC45-F441-BDA0-E91B32FE1E2F}" type="pres">
      <dgm:prSet presAssocID="{9119231D-75AD-4AD8-B514-91B3717F0CFC}" presName="spaceBetweenRectangles" presStyleCnt="0"/>
      <dgm:spPr/>
    </dgm:pt>
    <dgm:pt modelId="{F763920E-F518-A542-A87F-BFCBB7F7C288}" type="pres">
      <dgm:prSet presAssocID="{690B0050-515B-41DC-B414-6CE829C65D04}" presName="parentLin" presStyleCnt="0"/>
      <dgm:spPr/>
    </dgm:pt>
    <dgm:pt modelId="{0983E3C5-9666-1D41-B8D9-EA5501878EB9}" type="pres">
      <dgm:prSet presAssocID="{690B0050-515B-41DC-B414-6CE829C65D04}" presName="parentLeftMargin" presStyleLbl="node1" presStyleIdx="1" presStyleCnt="4"/>
      <dgm:spPr/>
    </dgm:pt>
    <dgm:pt modelId="{71552C05-CDFA-7746-9110-18743BD9DA4E}" type="pres">
      <dgm:prSet presAssocID="{690B0050-515B-41DC-B414-6CE829C65D04}" presName="parentText" presStyleLbl="node1" presStyleIdx="2" presStyleCnt="4">
        <dgm:presLayoutVars>
          <dgm:chMax val="0"/>
          <dgm:bulletEnabled val="1"/>
        </dgm:presLayoutVars>
      </dgm:prSet>
      <dgm:spPr/>
    </dgm:pt>
    <dgm:pt modelId="{2E173E91-A36F-F042-A600-6C3123F33180}" type="pres">
      <dgm:prSet presAssocID="{690B0050-515B-41DC-B414-6CE829C65D04}" presName="negativeSpace" presStyleCnt="0"/>
      <dgm:spPr/>
    </dgm:pt>
    <dgm:pt modelId="{26698BC0-4E20-CA44-9FD3-DF0B90613EC5}" type="pres">
      <dgm:prSet presAssocID="{690B0050-515B-41DC-B414-6CE829C65D04}" presName="childText" presStyleLbl="conFgAcc1" presStyleIdx="2" presStyleCnt="4">
        <dgm:presLayoutVars>
          <dgm:bulletEnabled val="1"/>
        </dgm:presLayoutVars>
      </dgm:prSet>
      <dgm:spPr/>
    </dgm:pt>
    <dgm:pt modelId="{5C699657-F848-4947-B645-540A0D1B925C}" type="pres">
      <dgm:prSet presAssocID="{86BB2625-C71F-4C11-8C63-7E2F78033A23}" presName="spaceBetweenRectangles" presStyleCnt="0"/>
      <dgm:spPr/>
    </dgm:pt>
    <dgm:pt modelId="{A222BCFC-B7FD-544F-A837-2FE9D97C38BC}" type="pres">
      <dgm:prSet presAssocID="{72347A6E-C4C7-4C4D-A882-F515492731A4}" presName="parentLin" presStyleCnt="0"/>
      <dgm:spPr/>
    </dgm:pt>
    <dgm:pt modelId="{673A2827-11C2-1D48-824D-D762ECB1B577}" type="pres">
      <dgm:prSet presAssocID="{72347A6E-C4C7-4C4D-A882-F515492731A4}" presName="parentLeftMargin" presStyleLbl="node1" presStyleIdx="2" presStyleCnt="4"/>
      <dgm:spPr/>
    </dgm:pt>
    <dgm:pt modelId="{44D80DE4-5473-2A47-AA54-BD7343C29235}" type="pres">
      <dgm:prSet presAssocID="{72347A6E-C4C7-4C4D-A882-F515492731A4}" presName="parentText" presStyleLbl="node1" presStyleIdx="3" presStyleCnt="4">
        <dgm:presLayoutVars>
          <dgm:chMax val="0"/>
          <dgm:bulletEnabled val="1"/>
        </dgm:presLayoutVars>
      </dgm:prSet>
      <dgm:spPr/>
    </dgm:pt>
    <dgm:pt modelId="{D5FCDFCE-7DC8-BD47-901D-7AE2A741F65A}" type="pres">
      <dgm:prSet presAssocID="{72347A6E-C4C7-4C4D-A882-F515492731A4}" presName="negativeSpace" presStyleCnt="0"/>
      <dgm:spPr/>
    </dgm:pt>
    <dgm:pt modelId="{5087331C-1E84-CB4C-B25B-521D5A547D61}" type="pres">
      <dgm:prSet presAssocID="{72347A6E-C4C7-4C4D-A882-F515492731A4}" presName="childText" presStyleLbl="conFgAcc1" presStyleIdx="3" presStyleCnt="4">
        <dgm:presLayoutVars>
          <dgm:bulletEnabled val="1"/>
        </dgm:presLayoutVars>
      </dgm:prSet>
      <dgm:spPr/>
    </dgm:pt>
  </dgm:ptLst>
  <dgm:cxnLst>
    <dgm:cxn modelId="{44853F00-2B08-40C3-98DE-B3EFF8F43AA7}" srcId="{7C4011D6-3531-44AC-86D8-61D04F734DC4}" destId="{DBA7FCD9-5643-4459-AE19-8982473940FA}" srcOrd="0" destOrd="0" parTransId="{015A89F3-3AAE-483B-9521-3EF95787DC7E}" sibTransId="{678177BF-6328-492B-853F-37EAE12AFB68}"/>
    <dgm:cxn modelId="{DA612604-F419-BA47-9946-8A521F69899A}" type="presOf" srcId="{8C22A43B-0EC5-49D2-99E5-E649C53414D6}" destId="{B7FC02F2-F5A7-C749-A634-F4D3C7C445D7}" srcOrd="0" destOrd="0" presId="urn:microsoft.com/office/officeart/2005/8/layout/list1"/>
    <dgm:cxn modelId="{89681C16-ECFA-4E40-8BCF-26D0A788AE36}" srcId="{DBA7FCD9-5643-4459-AE19-8982473940FA}" destId="{C24D2A5F-19C3-4EF9-A5BB-18C456837844}" srcOrd="1" destOrd="0" parTransId="{48088D9B-23E7-4C2B-98A7-56F0ECFE4D61}" sibTransId="{C3B2888B-6638-4261-8560-8598B44C121D}"/>
    <dgm:cxn modelId="{402B5C18-206E-7C44-8E3A-B9D95CC4F190}" type="presOf" srcId="{7C4011D6-3531-44AC-86D8-61D04F734DC4}" destId="{D74924BF-DC92-2243-BCC4-DB5B127F6054}" srcOrd="0" destOrd="0" presId="urn:microsoft.com/office/officeart/2005/8/layout/list1"/>
    <dgm:cxn modelId="{51B5242D-62CE-4CE1-A0C8-4EC29A49D360}" srcId="{A119D4D0-9AF3-48E8-8FD6-7604F5BA142C}" destId="{8C22A43B-0EC5-49D2-99E5-E649C53414D6}" srcOrd="0" destOrd="0" parTransId="{8D3139F1-37CA-4278-864F-1E8719C9B3AE}" sibTransId="{88BE995D-EBA3-4C5B-873F-FCC328F87B0A}"/>
    <dgm:cxn modelId="{D915D737-C9FA-D341-B62C-5135BA85DB53}" type="presOf" srcId="{53ADFE01-A7C9-4516-8004-4D9537A2008B}" destId="{0664F1D1-E1A3-AE43-81AF-E69F645F1CAF}" srcOrd="0" destOrd="0" presId="urn:microsoft.com/office/officeart/2005/8/layout/list1"/>
    <dgm:cxn modelId="{28A22543-6873-BD47-B41E-3D5F2FA48DD0}" type="presOf" srcId="{690B0050-515B-41DC-B414-6CE829C65D04}" destId="{0983E3C5-9666-1D41-B8D9-EA5501878EB9}" srcOrd="0" destOrd="0" presId="urn:microsoft.com/office/officeart/2005/8/layout/list1"/>
    <dgm:cxn modelId="{D0FDBB4C-AE2C-DD4E-9E71-53E574733888}" type="presOf" srcId="{9CE67D82-A004-4759-8536-A06D1039417D}" destId="{B7FC02F2-F5A7-C749-A634-F4D3C7C445D7}" srcOrd="0" destOrd="2" presId="urn:microsoft.com/office/officeart/2005/8/layout/list1"/>
    <dgm:cxn modelId="{E861EA52-E5C2-9646-B732-9C9055C31713}" type="presOf" srcId="{0C6443E6-FA34-4CD7-82F3-47706CF5B29F}" destId="{0664F1D1-E1A3-AE43-81AF-E69F645F1CAF}" srcOrd="0" destOrd="2" presId="urn:microsoft.com/office/officeart/2005/8/layout/list1"/>
    <dgm:cxn modelId="{CDC3D756-1B99-455E-A714-35CFC43688DE}" srcId="{DBA7FCD9-5643-4459-AE19-8982473940FA}" destId="{0C6443E6-FA34-4CD7-82F3-47706CF5B29F}" srcOrd="2" destOrd="0" parTransId="{3FB8C711-B17F-48F9-8877-AC0B7CADF51C}" sibTransId="{3335226F-A463-45AE-BB00-A29A13251960}"/>
    <dgm:cxn modelId="{1DC4C65B-EE47-463C-A5DE-337CF288DB30}" srcId="{A119D4D0-9AF3-48E8-8FD6-7604F5BA142C}" destId="{9CE67D82-A004-4759-8536-A06D1039417D}" srcOrd="2" destOrd="0" parTransId="{85EA313D-1907-46DF-8A76-3412D92F9209}" sibTransId="{425FE6BF-773A-45B7-9B1D-FF688329874B}"/>
    <dgm:cxn modelId="{BAB16C5E-FA9E-4F56-9FD6-3BDECFB5802A}" srcId="{690B0050-515B-41DC-B414-6CE829C65D04}" destId="{74C66FA7-1FEF-46C3-93E8-4CAC9D455A58}" srcOrd="0" destOrd="0" parTransId="{352383AF-B222-48E5-9BC8-77C99346A5E0}" sibTransId="{A81D5FFB-145F-4659-8FA4-7ECFEFA0B2ED}"/>
    <dgm:cxn modelId="{91D7C25E-D4BB-4809-95D9-8CC3DF215B36}" srcId="{7C4011D6-3531-44AC-86D8-61D04F734DC4}" destId="{72347A6E-C4C7-4C4D-A882-F515492731A4}" srcOrd="3" destOrd="0" parTransId="{EB5A6BAC-89E9-43F4-973F-A3B49530255B}" sibTransId="{9310F23C-EB6D-4952-8137-7C96038FAFE9}"/>
    <dgm:cxn modelId="{312E1C6D-CE14-4820-BF18-F01F3C7D5072}" srcId="{72347A6E-C4C7-4C4D-A882-F515492731A4}" destId="{CA897D09-3C5A-4E44-A194-5B6AAF974638}" srcOrd="0" destOrd="0" parTransId="{CBF7834D-3D4C-4BED-9C63-F4863EB1AC58}" sibTransId="{33C58C6D-CE13-47F0-AB37-5C4C296D731E}"/>
    <dgm:cxn modelId="{7F720472-DEF0-4A40-9D7D-81CA4458094A}" type="presOf" srcId="{DBA7FCD9-5643-4459-AE19-8982473940FA}" destId="{9068C9F3-E57B-CD45-81F9-470CE0C62A4A}" srcOrd="0" destOrd="0" presId="urn:microsoft.com/office/officeart/2005/8/layout/list1"/>
    <dgm:cxn modelId="{0FC36276-214D-4E48-811F-8E352168D247}" type="presOf" srcId="{CA897D09-3C5A-4E44-A194-5B6AAF974638}" destId="{5087331C-1E84-CB4C-B25B-521D5A547D61}" srcOrd="0" destOrd="0" presId="urn:microsoft.com/office/officeart/2005/8/layout/list1"/>
    <dgm:cxn modelId="{2CA52E78-5334-264B-836D-441CB850B172}" type="presOf" srcId="{72347A6E-C4C7-4C4D-A882-F515492731A4}" destId="{44D80DE4-5473-2A47-AA54-BD7343C29235}" srcOrd="1" destOrd="0" presId="urn:microsoft.com/office/officeart/2005/8/layout/list1"/>
    <dgm:cxn modelId="{A92A2A8A-4532-A640-B6DC-EC061FA3E9F9}" type="presOf" srcId="{18AC2478-3808-4C3F-8CC4-B197812BB8F9}" destId="{B7FC02F2-F5A7-C749-A634-F4D3C7C445D7}" srcOrd="0" destOrd="1" presId="urn:microsoft.com/office/officeart/2005/8/layout/list1"/>
    <dgm:cxn modelId="{AAA5ABA2-6B2B-144C-A3E6-74316F348947}" type="presOf" srcId="{A119D4D0-9AF3-48E8-8FD6-7604F5BA142C}" destId="{A635CCFF-7C77-BD4A-A76B-8B060B29EF04}" srcOrd="0" destOrd="0" presId="urn:microsoft.com/office/officeart/2005/8/layout/list1"/>
    <dgm:cxn modelId="{2BF07DA7-51AC-4238-BE83-CEEF3071214F}" srcId="{DBA7FCD9-5643-4459-AE19-8982473940FA}" destId="{53ADFE01-A7C9-4516-8004-4D9537A2008B}" srcOrd="0" destOrd="0" parTransId="{47507A11-C82E-4D16-9D9F-742AD20BFABF}" sibTransId="{844EAC24-BF02-4A98-A3F1-D6AF7445A392}"/>
    <dgm:cxn modelId="{E79EB4AC-6614-E14B-B803-604D68CEFD17}" type="presOf" srcId="{690B0050-515B-41DC-B414-6CE829C65D04}" destId="{71552C05-CDFA-7746-9110-18743BD9DA4E}" srcOrd="1" destOrd="0" presId="urn:microsoft.com/office/officeart/2005/8/layout/list1"/>
    <dgm:cxn modelId="{631737C4-2A66-9945-AA25-B3B586CF8A9B}" type="presOf" srcId="{DBA7FCD9-5643-4459-AE19-8982473940FA}" destId="{CAFA9E30-151D-1941-9CE1-AF7E97BFBF92}" srcOrd="1" destOrd="0" presId="urn:microsoft.com/office/officeart/2005/8/layout/list1"/>
    <dgm:cxn modelId="{A182C2D2-D9E5-944A-B60F-7AD26320A39D}" type="presOf" srcId="{A119D4D0-9AF3-48E8-8FD6-7604F5BA142C}" destId="{0EC44EDA-40AE-834C-9ADE-F1D0E82B92E9}" srcOrd="1" destOrd="0" presId="urn:microsoft.com/office/officeart/2005/8/layout/list1"/>
    <dgm:cxn modelId="{7D5EFFD4-34BE-CD47-9A87-ED7C23190CCA}" type="presOf" srcId="{74C66FA7-1FEF-46C3-93E8-4CAC9D455A58}" destId="{26698BC0-4E20-CA44-9FD3-DF0B90613EC5}" srcOrd="0" destOrd="0" presId="urn:microsoft.com/office/officeart/2005/8/layout/list1"/>
    <dgm:cxn modelId="{CA5146E3-A064-410D-A9D3-34DBCD8752D6}" srcId="{7C4011D6-3531-44AC-86D8-61D04F734DC4}" destId="{A119D4D0-9AF3-48E8-8FD6-7604F5BA142C}" srcOrd="1" destOrd="0" parTransId="{9CA394B8-68A3-4582-A740-E10C82535C00}" sibTransId="{9119231D-75AD-4AD8-B514-91B3717F0CFC}"/>
    <dgm:cxn modelId="{1C97F1E5-5036-C044-8871-3F76EB992AF2}" type="presOf" srcId="{C24D2A5F-19C3-4EF9-A5BB-18C456837844}" destId="{0664F1D1-E1A3-AE43-81AF-E69F645F1CAF}" srcOrd="0" destOrd="1" presId="urn:microsoft.com/office/officeart/2005/8/layout/list1"/>
    <dgm:cxn modelId="{1E855DED-AAEC-7946-90FB-E4B2B4CEF27F}" type="presOf" srcId="{72347A6E-C4C7-4C4D-A882-F515492731A4}" destId="{673A2827-11C2-1D48-824D-D762ECB1B577}" srcOrd="0" destOrd="0" presId="urn:microsoft.com/office/officeart/2005/8/layout/list1"/>
    <dgm:cxn modelId="{43B2FEED-CF70-4450-B05F-B7C47F313F33}" srcId="{7C4011D6-3531-44AC-86D8-61D04F734DC4}" destId="{690B0050-515B-41DC-B414-6CE829C65D04}" srcOrd="2" destOrd="0" parTransId="{E0D0678A-4712-4D11-A25F-CBEE95BAAE22}" sibTransId="{86BB2625-C71F-4C11-8C63-7E2F78033A23}"/>
    <dgm:cxn modelId="{8FE3CEF4-1C3A-47B1-8563-FC0D5067166E}" srcId="{A119D4D0-9AF3-48E8-8FD6-7604F5BA142C}" destId="{18AC2478-3808-4C3F-8CC4-B197812BB8F9}" srcOrd="1" destOrd="0" parTransId="{C5D5D890-D9B2-452B-926D-5E7375589D36}" sibTransId="{FBEF98BE-9CAA-4BD9-96FF-5DA91EA96818}"/>
    <dgm:cxn modelId="{C1821C3C-8729-344B-931F-18EDBC1F9128}" type="presParOf" srcId="{D74924BF-DC92-2243-BCC4-DB5B127F6054}" destId="{567897F9-0CEE-1C4D-8508-6B1D5F51DDCC}" srcOrd="0" destOrd="0" presId="urn:microsoft.com/office/officeart/2005/8/layout/list1"/>
    <dgm:cxn modelId="{EF981024-84AD-604E-ACF9-76B413DB0395}" type="presParOf" srcId="{567897F9-0CEE-1C4D-8508-6B1D5F51DDCC}" destId="{9068C9F3-E57B-CD45-81F9-470CE0C62A4A}" srcOrd="0" destOrd="0" presId="urn:microsoft.com/office/officeart/2005/8/layout/list1"/>
    <dgm:cxn modelId="{D3DEDF92-1910-8E4E-90BF-C2E43A598E16}" type="presParOf" srcId="{567897F9-0CEE-1C4D-8508-6B1D5F51DDCC}" destId="{CAFA9E30-151D-1941-9CE1-AF7E97BFBF92}" srcOrd="1" destOrd="0" presId="urn:microsoft.com/office/officeart/2005/8/layout/list1"/>
    <dgm:cxn modelId="{4E1EBA04-D4F5-6E44-80F0-3D41D387A603}" type="presParOf" srcId="{D74924BF-DC92-2243-BCC4-DB5B127F6054}" destId="{693A0889-E8C9-744F-8EB8-9081B4325A92}" srcOrd="1" destOrd="0" presId="urn:microsoft.com/office/officeart/2005/8/layout/list1"/>
    <dgm:cxn modelId="{9697D31F-A65B-6949-BB1F-309A7CF73989}" type="presParOf" srcId="{D74924BF-DC92-2243-BCC4-DB5B127F6054}" destId="{0664F1D1-E1A3-AE43-81AF-E69F645F1CAF}" srcOrd="2" destOrd="0" presId="urn:microsoft.com/office/officeart/2005/8/layout/list1"/>
    <dgm:cxn modelId="{99925D43-6B8B-3D49-BB84-688D259CD1F8}" type="presParOf" srcId="{D74924BF-DC92-2243-BCC4-DB5B127F6054}" destId="{86021773-E9F6-CA43-B5CB-D6986B18A1BA}" srcOrd="3" destOrd="0" presId="urn:microsoft.com/office/officeart/2005/8/layout/list1"/>
    <dgm:cxn modelId="{1230E7E6-5892-0E42-9FB7-42E0443E78E2}" type="presParOf" srcId="{D74924BF-DC92-2243-BCC4-DB5B127F6054}" destId="{B3F90276-EFA4-CB41-94E0-8B8211CD6CD5}" srcOrd="4" destOrd="0" presId="urn:microsoft.com/office/officeart/2005/8/layout/list1"/>
    <dgm:cxn modelId="{8E026974-AECB-C849-9DC2-6CC320300788}" type="presParOf" srcId="{B3F90276-EFA4-CB41-94E0-8B8211CD6CD5}" destId="{A635CCFF-7C77-BD4A-A76B-8B060B29EF04}" srcOrd="0" destOrd="0" presId="urn:microsoft.com/office/officeart/2005/8/layout/list1"/>
    <dgm:cxn modelId="{C4823E01-7E6B-C848-BEC1-6701C9A52390}" type="presParOf" srcId="{B3F90276-EFA4-CB41-94E0-8B8211CD6CD5}" destId="{0EC44EDA-40AE-834C-9ADE-F1D0E82B92E9}" srcOrd="1" destOrd="0" presId="urn:microsoft.com/office/officeart/2005/8/layout/list1"/>
    <dgm:cxn modelId="{7002F202-3F76-5242-8D97-EDA5FF174972}" type="presParOf" srcId="{D74924BF-DC92-2243-BCC4-DB5B127F6054}" destId="{12E484AD-F003-014B-86FE-FEA589D47742}" srcOrd="5" destOrd="0" presId="urn:microsoft.com/office/officeart/2005/8/layout/list1"/>
    <dgm:cxn modelId="{C7E1CAD7-43B6-F24E-9EC6-033013CF73A3}" type="presParOf" srcId="{D74924BF-DC92-2243-BCC4-DB5B127F6054}" destId="{B7FC02F2-F5A7-C749-A634-F4D3C7C445D7}" srcOrd="6" destOrd="0" presId="urn:microsoft.com/office/officeart/2005/8/layout/list1"/>
    <dgm:cxn modelId="{075E18D3-886C-1A41-A3C7-7665F75B2C57}" type="presParOf" srcId="{D74924BF-DC92-2243-BCC4-DB5B127F6054}" destId="{2DAA6677-CC45-F441-BDA0-E91B32FE1E2F}" srcOrd="7" destOrd="0" presId="urn:microsoft.com/office/officeart/2005/8/layout/list1"/>
    <dgm:cxn modelId="{B205DFD7-C0C6-FE48-9C64-4D2A2EC01DB0}" type="presParOf" srcId="{D74924BF-DC92-2243-BCC4-DB5B127F6054}" destId="{F763920E-F518-A542-A87F-BFCBB7F7C288}" srcOrd="8" destOrd="0" presId="urn:microsoft.com/office/officeart/2005/8/layout/list1"/>
    <dgm:cxn modelId="{40336887-01A1-4E44-89F4-91542B28F7BF}" type="presParOf" srcId="{F763920E-F518-A542-A87F-BFCBB7F7C288}" destId="{0983E3C5-9666-1D41-B8D9-EA5501878EB9}" srcOrd="0" destOrd="0" presId="urn:microsoft.com/office/officeart/2005/8/layout/list1"/>
    <dgm:cxn modelId="{260F3F52-4C44-7545-A663-DB90779DD394}" type="presParOf" srcId="{F763920E-F518-A542-A87F-BFCBB7F7C288}" destId="{71552C05-CDFA-7746-9110-18743BD9DA4E}" srcOrd="1" destOrd="0" presId="urn:microsoft.com/office/officeart/2005/8/layout/list1"/>
    <dgm:cxn modelId="{AFD85097-ADF3-6049-943C-FB636CEA2DB0}" type="presParOf" srcId="{D74924BF-DC92-2243-BCC4-DB5B127F6054}" destId="{2E173E91-A36F-F042-A600-6C3123F33180}" srcOrd="9" destOrd="0" presId="urn:microsoft.com/office/officeart/2005/8/layout/list1"/>
    <dgm:cxn modelId="{FE22CE05-8C88-2743-81E6-9AB6AAF8EAC7}" type="presParOf" srcId="{D74924BF-DC92-2243-BCC4-DB5B127F6054}" destId="{26698BC0-4E20-CA44-9FD3-DF0B90613EC5}" srcOrd="10" destOrd="0" presId="urn:microsoft.com/office/officeart/2005/8/layout/list1"/>
    <dgm:cxn modelId="{0589EDB0-6EF6-A643-A6C2-6C80AEC2256F}" type="presParOf" srcId="{D74924BF-DC92-2243-BCC4-DB5B127F6054}" destId="{5C699657-F848-4947-B645-540A0D1B925C}" srcOrd="11" destOrd="0" presId="urn:microsoft.com/office/officeart/2005/8/layout/list1"/>
    <dgm:cxn modelId="{4346E573-CE6C-6847-8E04-0A8AFB92C917}" type="presParOf" srcId="{D74924BF-DC92-2243-BCC4-DB5B127F6054}" destId="{A222BCFC-B7FD-544F-A837-2FE9D97C38BC}" srcOrd="12" destOrd="0" presId="urn:microsoft.com/office/officeart/2005/8/layout/list1"/>
    <dgm:cxn modelId="{A2A13D54-4A18-CB4E-8D34-22A89DA38C0C}" type="presParOf" srcId="{A222BCFC-B7FD-544F-A837-2FE9D97C38BC}" destId="{673A2827-11C2-1D48-824D-D762ECB1B577}" srcOrd="0" destOrd="0" presId="urn:microsoft.com/office/officeart/2005/8/layout/list1"/>
    <dgm:cxn modelId="{AFE4E287-ABC9-3A43-A3E5-B70C10559271}" type="presParOf" srcId="{A222BCFC-B7FD-544F-A837-2FE9D97C38BC}" destId="{44D80DE4-5473-2A47-AA54-BD7343C29235}" srcOrd="1" destOrd="0" presId="urn:microsoft.com/office/officeart/2005/8/layout/list1"/>
    <dgm:cxn modelId="{F57B1C80-65BF-064C-8D3B-B279D2B41EB9}" type="presParOf" srcId="{D74924BF-DC92-2243-BCC4-DB5B127F6054}" destId="{D5FCDFCE-7DC8-BD47-901D-7AE2A741F65A}" srcOrd="13" destOrd="0" presId="urn:microsoft.com/office/officeart/2005/8/layout/list1"/>
    <dgm:cxn modelId="{E34B883E-4F8D-F743-B962-D6348E621343}" type="presParOf" srcId="{D74924BF-DC92-2243-BCC4-DB5B127F6054}" destId="{5087331C-1E84-CB4C-B25B-521D5A547D6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39D798-4734-4167-8E89-A0EB7296EA28}"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B277E47-3FC7-48D1-A08F-9AAA7CB14CBC}">
      <dgm:prSet/>
      <dgm:spPr/>
      <dgm:t>
        <a:bodyPr/>
        <a:lstStyle/>
        <a:p>
          <a:r>
            <a:rPr lang="en-US" dirty="0"/>
            <a:t>Preprocessor </a:t>
          </a:r>
        </a:p>
      </dgm:t>
    </dgm:pt>
    <dgm:pt modelId="{59B3EF3C-5684-40BC-8E8F-CC9B1E1C1104}" type="parTrans" cxnId="{EE5BAF97-AD34-486C-94C6-1E7E42F6CCFF}">
      <dgm:prSet/>
      <dgm:spPr/>
      <dgm:t>
        <a:bodyPr/>
        <a:lstStyle/>
        <a:p>
          <a:endParaRPr lang="en-US"/>
        </a:p>
      </dgm:t>
    </dgm:pt>
    <dgm:pt modelId="{992860FD-F0E1-4973-8F4A-C57820BB079E}" type="sibTrans" cxnId="{EE5BAF97-AD34-486C-94C6-1E7E42F6CCFF}">
      <dgm:prSet/>
      <dgm:spPr/>
      <dgm:t>
        <a:bodyPr/>
        <a:lstStyle/>
        <a:p>
          <a:endParaRPr lang="en-US"/>
        </a:p>
      </dgm:t>
    </dgm:pt>
    <dgm:pt modelId="{071A3075-C711-4D81-AB6F-84E4C51F3E33}">
      <dgm:prSet custT="1"/>
      <dgm:spPr/>
      <dgm:t>
        <a:bodyPr/>
        <a:lstStyle/>
        <a:p>
          <a:r>
            <a:rPr lang="en-US" sz="1800" dirty="0"/>
            <a:t>To incorporate skeletal program that becomes an input to the compiler, and perform the functions of processing macros, file inclusion, rational preprocessor, and language extensions.</a:t>
          </a:r>
        </a:p>
      </dgm:t>
    </dgm:pt>
    <dgm:pt modelId="{F9CC5389-AA2B-49CB-9FD7-7A33E3BEC98F}" type="parTrans" cxnId="{7999C272-917E-4307-94A5-F775E43AD865}">
      <dgm:prSet/>
      <dgm:spPr/>
      <dgm:t>
        <a:bodyPr/>
        <a:lstStyle/>
        <a:p>
          <a:endParaRPr lang="en-US"/>
        </a:p>
      </dgm:t>
    </dgm:pt>
    <dgm:pt modelId="{FCE4BA2F-06F0-4682-AC3D-350FEA37C947}" type="sibTrans" cxnId="{7999C272-917E-4307-94A5-F775E43AD865}">
      <dgm:prSet/>
      <dgm:spPr/>
      <dgm:t>
        <a:bodyPr/>
        <a:lstStyle/>
        <a:p>
          <a:endParaRPr lang="en-US"/>
        </a:p>
      </dgm:t>
    </dgm:pt>
    <dgm:pt modelId="{E4FC6337-07AF-4229-88C3-8FFB6522A860}">
      <dgm:prSet/>
      <dgm:spPr/>
      <dgm:t>
        <a:bodyPr/>
        <a:lstStyle/>
        <a:p>
          <a:r>
            <a:rPr lang="en-US"/>
            <a:t>Assembler </a:t>
          </a:r>
        </a:p>
      </dgm:t>
    </dgm:pt>
    <dgm:pt modelId="{827F2BDB-C309-427E-BBFE-D4DB64FC0AAE}" type="parTrans" cxnId="{3F6036CB-4FB6-4C55-B02F-6BBC6D45E8E6}">
      <dgm:prSet/>
      <dgm:spPr/>
      <dgm:t>
        <a:bodyPr/>
        <a:lstStyle/>
        <a:p>
          <a:endParaRPr lang="en-US"/>
        </a:p>
      </dgm:t>
    </dgm:pt>
    <dgm:pt modelId="{64778201-B5C2-4B10-B951-AAA7AA3EC517}" type="sibTrans" cxnId="{3F6036CB-4FB6-4C55-B02F-6BBC6D45E8E6}">
      <dgm:prSet/>
      <dgm:spPr/>
      <dgm:t>
        <a:bodyPr/>
        <a:lstStyle/>
        <a:p>
          <a:endParaRPr lang="en-US"/>
        </a:p>
      </dgm:t>
    </dgm:pt>
    <dgm:pt modelId="{2F41A161-D19B-418E-9084-1F7042FD73A8}">
      <dgm:prSet custT="1"/>
      <dgm:spPr/>
      <dgm:t>
        <a:bodyPr/>
        <a:lstStyle/>
        <a:p>
          <a:r>
            <a:rPr lang="en-US" sz="1800"/>
            <a:t>perform processing on the output of the compiler that produces binary codes that do not have the memory address (memory addressing)</a:t>
          </a:r>
        </a:p>
      </dgm:t>
    </dgm:pt>
    <dgm:pt modelId="{EEBE00F6-6C8D-4107-A5CE-5E9E4EA0CE3A}" type="parTrans" cxnId="{D6D4CB1E-EE0C-4271-9D60-0FFFA8399F3B}">
      <dgm:prSet/>
      <dgm:spPr/>
      <dgm:t>
        <a:bodyPr/>
        <a:lstStyle/>
        <a:p>
          <a:endParaRPr lang="en-US"/>
        </a:p>
      </dgm:t>
    </dgm:pt>
    <dgm:pt modelId="{EB4C4AF2-A8E2-48D3-8A9F-0E1DDB216A0F}" type="sibTrans" cxnId="{D6D4CB1E-EE0C-4271-9D60-0FFFA8399F3B}">
      <dgm:prSet/>
      <dgm:spPr/>
      <dgm:t>
        <a:bodyPr/>
        <a:lstStyle/>
        <a:p>
          <a:endParaRPr lang="en-US"/>
        </a:p>
      </dgm:t>
    </dgm:pt>
    <dgm:pt modelId="{29AD13A2-63DF-445B-AFDB-33467A6D95A5}">
      <dgm:prSet/>
      <dgm:spPr/>
      <dgm:t>
        <a:bodyPr/>
        <a:lstStyle/>
        <a:p>
          <a:r>
            <a:rPr lang="en-US" dirty="0"/>
            <a:t>Loader and link-editor</a:t>
          </a:r>
          <a:r>
            <a:rPr lang="en-GB" dirty="0"/>
            <a:t> </a:t>
          </a:r>
          <a:endParaRPr lang="en-US" dirty="0"/>
        </a:p>
      </dgm:t>
    </dgm:pt>
    <dgm:pt modelId="{2E1CBBD7-1CB6-4964-B41D-F07066A35ADF}" type="parTrans" cxnId="{AD07CEE9-8FC3-4FB4-8E4C-FA459B4CA925}">
      <dgm:prSet/>
      <dgm:spPr/>
      <dgm:t>
        <a:bodyPr/>
        <a:lstStyle/>
        <a:p>
          <a:endParaRPr lang="en-US"/>
        </a:p>
      </dgm:t>
    </dgm:pt>
    <dgm:pt modelId="{EBA949DA-4B20-4371-9DC0-0CA815C75560}" type="sibTrans" cxnId="{AD07CEE9-8FC3-4FB4-8E4C-FA459B4CA925}">
      <dgm:prSet/>
      <dgm:spPr/>
      <dgm:t>
        <a:bodyPr/>
        <a:lstStyle/>
        <a:p>
          <a:endParaRPr lang="en-US"/>
        </a:p>
      </dgm:t>
    </dgm:pt>
    <dgm:pt modelId="{98A8909D-132E-457B-B870-F8EF37707228}">
      <dgm:prSet custT="1"/>
      <dgm:spPr/>
      <dgm:t>
        <a:bodyPr/>
        <a:lstStyle/>
        <a:p>
          <a:r>
            <a:rPr lang="en-US" sz="1800" dirty="0"/>
            <a:t>merge between relocatable machine code with the library or relocatable object files to get absolute machine code.</a:t>
          </a:r>
        </a:p>
      </dgm:t>
    </dgm:pt>
    <dgm:pt modelId="{73B3CFA9-1865-4F65-B84C-069005825415}" type="parTrans" cxnId="{169CB060-B10E-4F97-949A-8AC6A4834B97}">
      <dgm:prSet/>
      <dgm:spPr/>
      <dgm:t>
        <a:bodyPr/>
        <a:lstStyle/>
        <a:p>
          <a:endParaRPr lang="en-US"/>
        </a:p>
      </dgm:t>
    </dgm:pt>
    <dgm:pt modelId="{DDC909F1-F297-41F3-8532-678E10CA9B25}" type="sibTrans" cxnId="{169CB060-B10E-4F97-949A-8AC6A4834B97}">
      <dgm:prSet/>
      <dgm:spPr/>
      <dgm:t>
        <a:bodyPr/>
        <a:lstStyle/>
        <a:p>
          <a:endParaRPr lang="en-US"/>
        </a:p>
      </dgm:t>
    </dgm:pt>
    <dgm:pt modelId="{D9D745E4-73E1-2E4F-9CA7-384E98FFC9C5}" type="pres">
      <dgm:prSet presAssocID="{2539D798-4734-4167-8E89-A0EB7296EA28}" presName="Name0" presStyleCnt="0">
        <dgm:presLayoutVars>
          <dgm:dir/>
          <dgm:animLvl val="lvl"/>
          <dgm:resizeHandles val="exact"/>
        </dgm:presLayoutVars>
      </dgm:prSet>
      <dgm:spPr/>
    </dgm:pt>
    <dgm:pt modelId="{1C574A8F-FF2F-B744-B53B-3330B5FD0DEE}" type="pres">
      <dgm:prSet presAssocID="{3B277E47-3FC7-48D1-A08F-9AAA7CB14CBC}" presName="linNode" presStyleCnt="0"/>
      <dgm:spPr/>
    </dgm:pt>
    <dgm:pt modelId="{48689947-9536-0447-97D4-3C8EE5756F8B}" type="pres">
      <dgm:prSet presAssocID="{3B277E47-3FC7-48D1-A08F-9AAA7CB14CBC}" presName="parentText" presStyleLbl="node1" presStyleIdx="0" presStyleCnt="3" custScaleX="58730">
        <dgm:presLayoutVars>
          <dgm:chMax val="1"/>
          <dgm:bulletEnabled val="1"/>
        </dgm:presLayoutVars>
      </dgm:prSet>
      <dgm:spPr/>
    </dgm:pt>
    <dgm:pt modelId="{103F4EE2-3001-3F46-82E1-CDCCA8F22CB9}" type="pres">
      <dgm:prSet presAssocID="{3B277E47-3FC7-48D1-A08F-9AAA7CB14CBC}" presName="descendantText" presStyleLbl="alignAccFollowNode1" presStyleIdx="0" presStyleCnt="3" custScaleX="120026">
        <dgm:presLayoutVars>
          <dgm:bulletEnabled val="1"/>
        </dgm:presLayoutVars>
      </dgm:prSet>
      <dgm:spPr/>
    </dgm:pt>
    <dgm:pt modelId="{A68925F5-3989-EA4F-BD53-B1CAB75E656F}" type="pres">
      <dgm:prSet presAssocID="{992860FD-F0E1-4973-8F4A-C57820BB079E}" presName="sp" presStyleCnt="0"/>
      <dgm:spPr/>
    </dgm:pt>
    <dgm:pt modelId="{752A3C4C-38F8-E042-8DD1-1CBF65FC4BB7}" type="pres">
      <dgm:prSet presAssocID="{E4FC6337-07AF-4229-88C3-8FFB6522A860}" presName="linNode" presStyleCnt="0"/>
      <dgm:spPr/>
    </dgm:pt>
    <dgm:pt modelId="{ABABB460-54D0-5C42-93A2-7982F959D38F}" type="pres">
      <dgm:prSet presAssocID="{E4FC6337-07AF-4229-88C3-8FFB6522A860}" presName="parentText" presStyleLbl="node1" presStyleIdx="1" presStyleCnt="3" custScaleX="58730">
        <dgm:presLayoutVars>
          <dgm:chMax val="1"/>
          <dgm:bulletEnabled val="1"/>
        </dgm:presLayoutVars>
      </dgm:prSet>
      <dgm:spPr/>
    </dgm:pt>
    <dgm:pt modelId="{76807AB3-A6EF-4A46-BA0C-7226BA7F9670}" type="pres">
      <dgm:prSet presAssocID="{E4FC6337-07AF-4229-88C3-8FFB6522A860}" presName="descendantText" presStyleLbl="alignAccFollowNode1" presStyleIdx="1" presStyleCnt="3" custScaleX="120026">
        <dgm:presLayoutVars>
          <dgm:bulletEnabled val="1"/>
        </dgm:presLayoutVars>
      </dgm:prSet>
      <dgm:spPr/>
    </dgm:pt>
    <dgm:pt modelId="{5FDB295F-80DC-304C-B01A-E6BDB0BCE43C}" type="pres">
      <dgm:prSet presAssocID="{64778201-B5C2-4B10-B951-AAA7AA3EC517}" presName="sp" presStyleCnt="0"/>
      <dgm:spPr/>
    </dgm:pt>
    <dgm:pt modelId="{3EED8CB6-26F3-BC4A-B74D-A82B09204C74}" type="pres">
      <dgm:prSet presAssocID="{29AD13A2-63DF-445B-AFDB-33467A6D95A5}" presName="linNode" presStyleCnt="0"/>
      <dgm:spPr/>
    </dgm:pt>
    <dgm:pt modelId="{A9E4928C-28E1-A044-A278-2752429F6DEE}" type="pres">
      <dgm:prSet presAssocID="{29AD13A2-63DF-445B-AFDB-33467A6D95A5}" presName="parentText" presStyleLbl="node1" presStyleIdx="2" presStyleCnt="3" custScaleX="58730">
        <dgm:presLayoutVars>
          <dgm:chMax val="1"/>
          <dgm:bulletEnabled val="1"/>
        </dgm:presLayoutVars>
      </dgm:prSet>
      <dgm:spPr/>
    </dgm:pt>
    <dgm:pt modelId="{94C8AD13-B539-AC48-8F01-624F176B1286}" type="pres">
      <dgm:prSet presAssocID="{29AD13A2-63DF-445B-AFDB-33467A6D95A5}" presName="descendantText" presStyleLbl="alignAccFollowNode1" presStyleIdx="2" presStyleCnt="3" custScaleX="120026">
        <dgm:presLayoutVars>
          <dgm:bulletEnabled val="1"/>
        </dgm:presLayoutVars>
      </dgm:prSet>
      <dgm:spPr/>
    </dgm:pt>
  </dgm:ptLst>
  <dgm:cxnLst>
    <dgm:cxn modelId="{D6D4CB1E-EE0C-4271-9D60-0FFFA8399F3B}" srcId="{E4FC6337-07AF-4229-88C3-8FFB6522A860}" destId="{2F41A161-D19B-418E-9084-1F7042FD73A8}" srcOrd="0" destOrd="0" parTransId="{EEBE00F6-6C8D-4107-A5CE-5E9E4EA0CE3A}" sibTransId="{EB4C4AF2-A8E2-48D3-8A9F-0E1DDB216A0F}"/>
    <dgm:cxn modelId="{489EA91F-05CF-4B45-A1F0-F555090A8339}" type="presOf" srcId="{2539D798-4734-4167-8E89-A0EB7296EA28}" destId="{D9D745E4-73E1-2E4F-9CA7-384E98FFC9C5}" srcOrd="0" destOrd="0" presId="urn:microsoft.com/office/officeart/2005/8/layout/vList5"/>
    <dgm:cxn modelId="{3E968036-7F2B-EF4F-AAEC-309D1130D062}" type="presOf" srcId="{3B277E47-3FC7-48D1-A08F-9AAA7CB14CBC}" destId="{48689947-9536-0447-97D4-3C8EE5756F8B}" srcOrd="0" destOrd="0" presId="urn:microsoft.com/office/officeart/2005/8/layout/vList5"/>
    <dgm:cxn modelId="{D5030D3C-0264-3842-9911-84426016EC39}" type="presOf" srcId="{071A3075-C711-4D81-AB6F-84E4C51F3E33}" destId="{103F4EE2-3001-3F46-82E1-CDCCA8F22CB9}" srcOrd="0" destOrd="0" presId="urn:microsoft.com/office/officeart/2005/8/layout/vList5"/>
    <dgm:cxn modelId="{169CB060-B10E-4F97-949A-8AC6A4834B97}" srcId="{29AD13A2-63DF-445B-AFDB-33467A6D95A5}" destId="{98A8909D-132E-457B-B870-F8EF37707228}" srcOrd="0" destOrd="0" parTransId="{73B3CFA9-1865-4F65-B84C-069005825415}" sibTransId="{DDC909F1-F297-41F3-8532-678E10CA9B25}"/>
    <dgm:cxn modelId="{7999C272-917E-4307-94A5-F775E43AD865}" srcId="{3B277E47-3FC7-48D1-A08F-9AAA7CB14CBC}" destId="{071A3075-C711-4D81-AB6F-84E4C51F3E33}" srcOrd="0" destOrd="0" parTransId="{F9CC5389-AA2B-49CB-9FD7-7A33E3BEC98F}" sibTransId="{FCE4BA2F-06F0-4682-AC3D-350FEA37C947}"/>
    <dgm:cxn modelId="{95EAB97B-4714-1C47-971B-0896B7E7CB81}" type="presOf" srcId="{E4FC6337-07AF-4229-88C3-8FFB6522A860}" destId="{ABABB460-54D0-5C42-93A2-7982F959D38F}" srcOrd="0" destOrd="0" presId="urn:microsoft.com/office/officeart/2005/8/layout/vList5"/>
    <dgm:cxn modelId="{C62D8382-D61D-A949-B822-FE0555BCDF97}" type="presOf" srcId="{98A8909D-132E-457B-B870-F8EF37707228}" destId="{94C8AD13-B539-AC48-8F01-624F176B1286}" srcOrd="0" destOrd="0" presId="urn:microsoft.com/office/officeart/2005/8/layout/vList5"/>
    <dgm:cxn modelId="{EE5BAF97-AD34-486C-94C6-1E7E42F6CCFF}" srcId="{2539D798-4734-4167-8E89-A0EB7296EA28}" destId="{3B277E47-3FC7-48D1-A08F-9AAA7CB14CBC}" srcOrd="0" destOrd="0" parTransId="{59B3EF3C-5684-40BC-8E8F-CC9B1E1C1104}" sibTransId="{992860FD-F0E1-4973-8F4A-C57820BB079E}"/>
    <dgm:cxn modelId="{F6EE81C5-E07A-1D46-A0B6-2D7080CF7A3B}" type="presOf" srcId="{2F41A161-D19B-418E-9084-1F7042FD73A8}" destId="{76807AB3-A6EF-4A46-BA0C-7226BA7F9670}" srcOrd="0" destOrd="0" presId="urn:microsoft.com/office/officeart/2005/8/layout/vList5"/>
    <dgm:cxn modelId="{3F6036CB-4FB6-4C55-B02F-6BBC6D45E8E6}" srcId="{2539D798-4734-4167-8E89-A0EB7296EA28}" destId="{E4FC6337-07AF-4229-88C3-8FFB6522A860}" srcOrd="1" destOrd="0" parTransId="{827F2BDB-C309-427E-BBFE-D4DB64FC0AAE}" sibTransId="{64778201-B5C2-4B10-B951-AAA7AA3EC517}"/>
    <dgm:cxn modelId="{0BF42EE9-ACA3-F841-ACAC-3B6A906260C1}" type="presOf" srcId="{29AD13A2-63DF-445B-AFDB-33467A6D95A5}" destId="{A9E4928C-28E1-A044-A278-2752429F6DEE}" srcOrd="0" destOrd="0" presId="urn:microsoft.com/office/officeart/2005/8/layout/vList5"/>
    <dgm:cxn modelId="{AD07CEE9-8FC3-4FB4-8E4C-FA459B4CA925}" srcId="{2539D798-4734-4167-8E89-A0EB7296EA28}" destId="{29AD13A2-63DF-445B-AFDB-33467A6D95A5}" srcOrd="2" destOrd="0" parTransId="{2E1CBBD7-1CB6-4964-B41D-F07066A35ADF}" sibTransId="{EBA949DA-4B20-4371-9DC0-0CA815C75560}"/>
    <dgm:cxn modelId="{357EBC5B-8264-B747-BA8A-EA7A46E86EEF}" type="presParOf" srcId="{D9D745E4-73E1-2E4F-9CA7-384E98FFC9C5}" destId="{1C574A8F-FF2F-B744-B53B-3330B5FD0DEE}" srcOrd="0" destOrd="0" presId="urn:microsoft.com/office/officeart/2005/8/layout/vList5"/>
    <dgm:cxn modelId="{6E04082B-2891-F64F-B19A-CB7DF01444F6}" type="presParOf" srcId="{1C574A8F-FF2F-B744-B53B-3330B5FD0DEE}" destId="{48689947-9536-0447-97D4-3C8EE5756F8B}" srcOrd="0" destOrd="0" presId="urn:microsoft.com/office/officeart/2005/8/layout/vList5"/>
    <dgm:cxn modelId="{F4B1A69F-A18B-3947-BDB4-E3384946245E}" type="presParOf" srcId="{1C574A8F-FF2F-B744-B53B-3330B5FD0DEE}" destId="{103F4EE2-3001-3F46-82E1-CDCCA8F22CB9}" srcOrd="1" destOrd="0" presId="urn:microsoft.com/office/officeart/2005/8/layout/vList5"/>
    <dgm:cxn modelId="{D7ECB1D6-C010-B54B-99E1-A633967DC7DD}" type="presParOf" srcId="{D9D745E4-73E1-2E4F-9CA7-384E98FFC9C5}" destId="{A68925F5-3989-EA4F-BD53-B1CAB75E656F}" srcOrd="1" destOrd="0" presId="urn:microsoft.com/office/officeart/2005/8/layout/vList5"/>
    <dgm:cxn modelId="{E7B22B4C-F84F-014E-8DE7-927F63BA6DD1}" type="presParOf" srcId="{D9D745E4-73E1-2E4F-9CA7-384E98FFC9C5}" destId="{752A3C4C-38F8-E042-8DD1-1CBF65FC4BB7}" srcOrd="2" destOrd="0" presId="urn:microsoft.com/office/officeart/2005/8/layout/vList5"/>
    <dgm:cxn modelId="{274A234E-7DE7-644C-B8B8-07F57334A923}" type="presParOf" srcId="{752A3C4C-38F8-E042-8DD1-1CBF65FC4BB7}" destId="{ABABB460-54D0-5C42-93A2-7982F959D38F}" srcOrd="0" destOrd="0" presId="urn:microsoft.com/office/officeart/2005/8/layout/vList5"/>
    <dgm:cxn modelId="{4F958B4E-0945-4E4E-B6A6-AF8CAA246B47}" type="presParOf" srcId="{752A3C4C-38F8-E042-8DD1-1CBF65FC4BB7}" destId="{76807AB3-A6EF-4A46-BA0C-7226BA7F9670}" srcOrd="1" destOrd="0" presId="urn:microsoft.com/office/officeart/2005/8/layout/vList5"/>
    <dgm:cxn modelId="{14C90B79-9020-3142-8628-36BFCCB1B95A}" type="presParOf" srcId="{D9D745E4-73E1-2E4F-9CA7-384E98FFC9C5}" destId="{5FDB295F-80DC-304C-B01A-E6BDB0BCE43C}" srcOrd="3" destOrd="0" presId="urn:microsoft.com/office/officeart/2005/8/layout/vList5"/>
    <dgm:cxn modelId="{E9600E2D-A57F-0C43-9FEB-C33BB66E328A}" type="presParOf" srcId="{D9D745E4-73E1-2E4F-9CA7-384E98FFC9C5}" destId="{3EED8CB6-26F3-BC4A-B74D-A82B09204C74}" srcOrd="4" destOrd="0" presId="urn:microsoft.com/office/officeart/2005/8/layout/vList5"/>
    <dgm:cxn modelId="{18860621-7546-7E4B-A480-A65F5BAD521F}" type="presParOf" srcId="{3EED8CB6-26F3-BC4A-B74D-A82B09204C74}" destId="{A9E4928C-28E1-A044-A278-2752429F6DEE}" srcOrd="0" destOrd="0" presId="urn:microsoft.com/office/officeart/2005/8/layout/vList5"/>
    <dgm:cxn modelId="{86DEBFB9-464A-AC49-9BFD-BB93FDD718AF}" type="presParOf" srcId="{3EED8CB6-26F3-BC4A-B74D-A82B09204C74}" destId="{94C8AD13-B539-AC48-8F01-624F176B12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466C42-FC2D-491D-BDBC-B2AAADA6559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C2CF14-6F77-47A6-A822-828C63017403}">
      <dgm:prSet/>
      <dgm:spPr/>
      <dgm:t>
        <a:bodyPr/>
        <a:lstStyle/>
        <a:p>
          <a:r>
            <a:rPr lang="af-ZA" b="1" dirty="0" err="1"/>
            <a:t>Macro</a:t>
          </a:r>
          <a:r>
            <a:rPr lang="af-ZA" b="1" dirty="0"/>
            <a:t> </a:t>
          </a:r>
          <a:r>
            <a:rPr lang="af-ZA" b="1" dirty="0" err="1"/>
            <a:t>processing</a:t>
          </a:r>
          <a:r>
            <a:rPr lang="en-GB" dirty="0"/>
            <a:t> </a:t>
          </a:r>
          <a:endParaRPr lang="en-US" dirty="0"/>
        </a:p>
      </dgm:t>
    </dgm:pt>
    <dgm:pt modelId="{67395E11-ED44-4E5B-B531-FD9B4F1B0437}" type="parTrans" cxnId="{08DC7587-7121-4D80-9FF6-D52E3F514CA6}">
      <dgm:prSet/>
      <dgm:spPr/>
      <dgm:t>
        <a:bodyPr/>
        <a:lstStyle/>
        <a:p>
          <a:endParaRPr lang="en-US"/>
        </a:p>
      </dgm:t>
    </dgm:pt>
    <dgm:pt modelId="{B19B1D76-05F5-4F2C-87C3-8542EFA9D693}" type="sibTrans" cxnId="{08DC7587-7121-4D80-9FF6-D52E3F514CA6}">
      <dgm:prSet/>
      <dgm:spPr/>
      <dgm:t>
        <a:bodyPr/>
        <a:lstStyle/>
        <a:p>
          <a:endParaRPr lang="en-US"/>
        </a:p>
      </dgm:t>
    </dgm:pt>
    <dgm:pt modelId="{4E7D8FD1-DC4D-47E2-A760-9B0E725D52AE}">
      <dgm:prSet custT="1"/>
      <dgm:spPr/>
      <dgm:t>
        <a:bodyPr/>
        <a:lstStyle/>
        <a:p>
          <a:pPr rtl="0"/>
          <a:r>
            <a:rPr lang="en-US" sz="2000" dirty="0"/>
            <a:t>macro processing</a:t>
          </a:r>
          <a:r>
            <a:rPr lang="en-US" sz="2000" dirty="0">
              <a:latin typeface="Calibri"/>
            </a:rPr>
            <a:t> which defined</a:t>
          </a:r>
          <a:r>
            <a:rPr lang="en-US" sz="2000" dirty="0"/>
            <a:t> by programmer</a:t>
          </a:r>
          <a:r>
            <a:rPr lang="en-US" sz="2000" dirty="0">
              <a:latin typeface="Calibri"/>
            </a:rPr>
            <a:t> - </a:t>
          </a:r>
          <a:r>
            <a:rPr lang="en" sz="2000" dirty="0">
              <a:solidFill>
                <a:srgbClr val="202124"/>
              </a:solidFill>
            </a:rPr>
            <a:t>allows programmers to shorten the programs</a:t>
          </a:r>
        </a:p>
      </dgm:t>
    </dgm:pt>
    <dgm:pt modelId="{6C04C624-E1C6-45B9-AA5B-0B2A07CE7F2C}" type="parTrans" cxnId="{744F6631-ACC3-46DC-A72A-BA02FD217CBA}">
      <dgm:prSet/>
      <dgm:spPr/>
      <dgm:t>
        <a:bodyPr/>
        <a:lstStyle/>
        <a:p>
          <a:endParaRPr lang="en-US"/>
        </a:p>
      </dgm:t>
    </dgm:pt>
    <dgm:pt modelId="{3ED58925-99F3-45A9-9CC0-766261F63087}" type="sibTrans" cxnId="{744F6631-ACC3-46DC-A72A-BA02FD217CBA}">
      <dgm:prSet/>
      <dgm:spPr/>
      <dgm:t>
        <a:bodyPr/>
        <a:lstStyle/>
        <a:p>
          <a:endParaRPr lang="en-US"/>
        </a:p>
      </dgm:t>
    </dgm:pt>
    <dgm:pt modelId="{6F6CD381-0B86-4D44-A2F9-1724128B0F0D}">
      <dgm:prSet/>
      <dgm:spPr/>
      <dgm:t>
        <a:bodyPr/>
        <a:lstStyle/>
        <a:p>
          <a:pPr rtl="0"/>
          <a:r>
            <a:rPr lang="af-ZA" b="1" dirty="0" err="1"/>
            <a:t>File</a:t>
          </a:r>
          <a:r>
            <a:rPr lang="af-ZA" b="1" dirty="0"/>
            <a:t> </a:t>
          </a:r>
          <a:r>
            <a:rPr lang="af-ZA" b="1" dirty="0" err="1"/>
            <a:t>inclusion</a:t>
          </a:r>
          <a:r>
            <a:rPr lang="en-GB" dirty="0">
              <a:latin typeface="Calibri"/>
            </a:rPr>
            <a:t> </a:t>
          </a:r>
          <a:endParaRPr lang="en-US" dirty="0">
            <a:latin typeface="Calibri"/>
          </a:endParaRPr>
        </a:p>
      </dgm:t>
    </dgm:pt>
    <dgm:pt modelId="{9A98FD70-95A5-4EE9-9612-520C13ACA4CB}" type="parTrans" cxnId="{A6654F00-E47D-4F9A-A2E7-3B02DF37052E}">
      <dgm:prSet/>
      <dgm:spPr/>
      <dgm:t>
        <a:bodyPr/>
        <a:lstStyle/>
        <a:p>
          <a:endParaRPr lang="en-US"/>
        </a:p>
      </dgm:t>
    </dgm:pt>
    <dgm:pt modelId="{CA1B2D51-610B-4106-9CDF-06C913DB0996}" type="sibTrans" cxnId="{A6654F00-E47D-4F9A-A2E7-3B02DF37052E}">
      <dgm:prSet/>
      <dgm:spPr/>
      <dgm:t>
        <a:bodyPr/>
        <a:lstStyle/>
        <a:p>
          <a:endParaRPr lang="en-US"/>
        </a:p>
      </dgm:t>
    </dgm:pt>
    <dgm:pt modelId="{296683F9-2156-42AC-BB24-891545B67E75}">
      <dgm:prSet custT="1"/>
      <dgm:spPr/>
      <dgm:t>
        <a:bodyPr/>
        <a:lstStyle/>
        <a:p>
          <a:pPr rtl="0"/>
          <a:r>
            <a:rPr lang="en-US" sz="2000" dirty="0"/>
            <a:t>preprocessor would be to include the header files into the program</a:t>
          </a:r>
          <a:r>
            <a:rPr lang="en-US" sz="2000" dirty="0">
              <a:latin typeface="Calibri"/>
            </a:rPr>
            <a:t>. For Example #include &lt;global.h&gt;</a:t>
          </a:r>
          <a:endParaRPr lang="en-US" sz="2000" dirty="0"/>
        </a:p>
      </dgm:t>
    </dgm:pt>
    <dgm:pt modelId="{A5649FF7-68DB-49EC-95C3-0BF159AED53A}" type="parTrans" cxnId="{C712FC57-3363-4ACC-83FC-756FE2AB8D66}">
      <dgm:prSet/>
      <dgm:spPr/>
      <dgm:t>
        <a:bodyPr/>
        <a:lstStyle/>
        <a:p>
          <a:endParaRPr lang="en-US"/>
        </a:p>
      </dgm:t>
    </dgm:pt>
    <dgm:pt modelId="{F260E5B2-393C-4FCD-BFA4-32DAF8C2DA6C}" type="sibTrans" cxnId="{C712FC57-3363-4ACC-83FC-756FE2AB8D66}">
      <dgm:prSet/>
      <dgm:spPr/>
      <dgm:t>
        <a:bodyPr/>
        <a:lstStyle/>
        <a:p>
          <a:endParaRPr lang="en-US"/>
        </a:p>
      </dgm:t>
    </dgm:pt>
    <dgm:pt modelId="{0D6EDE2F-86DE-482B-B6FB-48180E7D7363}">
      <dgm:prSet/>
      <dgm:spPr/>
      <dgm:t>
        <a:bodyPr/>
        <a:lstStyle/>
        <a:p>
          <a:pPr rtl="0"/>
          <a:r>
            <a:rPr lang="af-ZA" b="1" dirty="0" err="1"/>
            <a:t>Rational</a:t>
          </a:r>
          <a:r>
            <a:rPr lang="af-ZA" b="1" dirty="0"/>
            <a:t> </a:t>
          </a:r>
          <a:r>
            <a:rPr lang="af-ZA" b="1" dirty="0" err="1"/>
            <a:t>preprocessor</a:t>
          </a:r>
          <a:r>
            <a:rPr lang="en-GB" dirty="0">
              <a:latin typeface="Calibri"/>
            </a:rPr>
            <a:t> </a:t>
          </a:r>
          <a:endParaRPr lang="en-US" dirty="0"/>
        </a:p>
      </dgm:t>
    </dgm:pt>
    <dgm:pt modelId="{E3958D16-D11E-4B87-8E79-D642F3280390}" type="parTrans" cxnId="{63124900-E8FF-4CB1-A246-6EA9CD8CF3B0}">
      <dgm:prSet/>
      <dgm:spPr/>
      <dgm:t>
        <a:bodyPr/>
        <a:lstStyle/>
        <a:p>
          <a:endParaRPr lang="en-US"/>
        </a:p>
      </dgm:t>
    </dgm:pt>
    <dgm:pt modelId="{80A39B24-5F2B-420F-9D7D-8BC2DE096744}" type="sibTrans" cxnId="{63124900-E8FF-4CB1-A246-6EA9CD8CF3B0}">
      <dgm:prSet/>
      <dgm:spPr/>
      <dgm:t>
        <a:bodyPr/>
        <a:lstStyle/>
        <a:p>
          <a:endParaRPr lang="en-US"/>
        </a:p>
      </dgm:t>
    </dgm:pt>
    <dgm:pt modelId="{5CC158AE-709E-4EF9-A63D-14210D61AAB0}">
      <dgm:prSet custT="1"/>
      <dgm:spPr/>
      <dgm:t>
        <a:bodyPr/>
        <a:lstStyle/>
        <a:p>
          <a:r>
            <a:rPr lang="en-US" sz="2000" dirty="0"/>
            <a:t>preprocessor can improve capability or add facilities of the language that had long (older language)</a:t>
          </a:r>
        </a:p>
      </dgm:t>
    </dgm:pt>
    <dgm:pt modelId="{25E68300-1604-4CE1-9874-22897CCEE507}" type="parTrans" cxnId="{B7106A86-CD95-4DCC-9228-BB2780AF8E85}">
      <dgm:prSet/>
      <dgm:spPr/>
      <dgm:t>
        <a:bodyPr/>
        <a:lstStyle/>
        <a:p>
          <a:endParaRPr lang="en-US"/>
        </a:p>
      </dgm:t>
    </dgm:pt>
    <dgm:pt modelId="{3F1D2AEB-3CBC-49A5-A3AF-9AE4071349DB}" type="sibTrans" cxnId="{B7106A86-CD95-4DCC-9228-BB2780AF8E85}">
      <dgm:prSet/>
      <dgm:spPr/>
      <dgm:t>
        <a:bodyPr/>
        <a:lstStyle/>
        <a:p>
          <a:endParaRPr lang="en-US"/>
        </a:p>
      </dgm:t>
    </dgm:pt>
    <dgm:pt modelId="{92CD7EE1-9086-43F6-9A6E-636461154E43}">
      <dgm:prSet/>
      <dgm:spPr/>
      <dgm:t>
        <a:bodyPr/>
        <a:lstStyle/>
        <a:p>
          <a:pPr rtl="0"/>
          <a:r>
            <a:rPr lang="af-ZA" b="1" dirty="0" err="1"/>
            <a:t>Language</a:t>
          </a:r>
          <a:r>
            <a:rPr lang="af-ZA" b="1" dirty="0"/>
            <a:t> </a:t>
          </a:r>
          <a:r>
            <a:rPr lang="af-ZA" b="1" dirty="0" err="1"/>
            <a:t>extensions</a:t>
          </a:r>
          <a:r>
            <a:rPr lang="en-GB" dirty="0">
              <a:latin typeface="Calibri"/>
            </a:rPr>
            <a:t> </a:t>
          </a:r>
          <a:endParaRPr lang="en-US" dirty="0"/>
        </a:p>
      </dgm:t>
    </dgm:pt>
    <dgm:pt modelId="{839ED223-16D4-4920-9B4B-C2A2462F1679}" type="parTrans" cxnId="{C531ABF4-2372-4B82-9907-6360D5CFE1E9}">
      <dgm:prSet/>
      <dgm:spPr/>
      <dgm:t>
        <a:bodyPr/>
        <a:lstStyle/>
        <a:p>
          <a:endParaRPr lang="en-US"/>
        </a:p>
      </dgm:t>
    </dgm:pt>
    <dgm:pt modelId="{9B138376-E191-4E92-949A-9C179F1F5F39}" type="sibTrans" cxnId="{C531ABF4-2372-4B82-9907-6360D5CFE1E9}">
      <dgm:prSet/>
      <dgm:spPr/>
      <dgm:t>
        <a:bodyPr/>
        <a:lstStyle/>
        <a:p>
          <a:endParaRPr lang="en-US"/>
        </a:p>
      </dgm:t>
    </dgm:pt>
    <dgm:pt modelId="{4E807EBF-2230-4B23-9111-7BDBC4CECFF4}">
      <dgm:prSet custT="1"/>
      <dgm:spPr/>
      <dgm:t>
        <a:bodyPr/>
        <a:lstStyle/>
        <a:p>
          <a:r>
            <a:rPr lang="en-US" sz="2000" dirty="0"/>
            <a:t>combine commands that written in other languages into the program in the form of a built-in macros.</a:t>
          </a:r>
        </a:p>
      </dgm:t>
    </dgm:pt>
    <dgm:pt modelId="{32D4CAEB-7EEE-4B53-994F-1FD7472B7D16}" type="parTrans" cxnId="{E90A6A5B-8431-406C-BD56-D9F4A41C8422}">
      <dgm:prSet/>
      <dgm:spPr/>
      <dgm:t>
        <a:bodyPr/>
        <a:lstStyle/>
        <a:p>
          <a:endParaRPr lang="en-US"/>
        </a:p>
      </dgm:t>
    </dgm:pt>
    <dgm:pt modelId="{BF9E958D-97BA-4513-9A4F-00ACA9801CA2}" type="sibTrans" cxnId="{E90A6A5B-8431-406C-BD56-D9F4A41C8422}">
      <dgm:prSet/>
      <dgm:spPr/>
      <dgm:t>
        <a:bodyPr/>
        <a:lstStyle/>
        <a:p>
          <a:endParaRPr lang="en-US"/>
        </a:p>
      </dgm:t>
    </dgm:pt>
    <dgm:pt modelId="{96351644-FC9D-F743-AA84-9D455DF5CB62}" type="pres">
      <dgm:prSet presAssocID="{BA466C42-FC2D-491D-BDBC-B2AAADA65598}" presName="Name0" presStyleCnt="0">
        <dgm:presLayoutVars>
          <dgm:dir/>
          <dgm:animLvl val="lvl"/>
          <dgm:resizeHandles val="exact"/>
        </dgm:presLayoutVars>
      </dgm:prSet>
      <dgm:spPr/>
    </dgm:pt>
    <dgm:pt modelId="{0ADB891F-41E1-FB47-8119-F3FFFD61FFE6}" type="pres">
      <dgm:prSet presAssocID="{18C2CF14-6F77-47A6-A822-828C63017403}" presName="linNode" presStyleCnt="0"/>
      <dgm:spPr/>
    </dgm:pt>
    <dgm:pt modelId="{25C36AB9-A096-5B41-B24F-494428F85338}" type="pres">
      <dgm:prSet presAssocID="{18C2CF14-6F77-47A6-A822-828C63017403}" presName="parentText" presStyleLbl="node1" presStyleIdx="0" presStyleCnt="4" custScaleX="68350">
        <dgm:presLayoutVars>
          <dgm:chMax val="1"/>
          <dgm:bulletEnabled val="1"/>
        </dgm:presLayoutVars>
      </dgm:prSet>
      <dgm:spPr/>
    </dgm:pt>
    <dgm:pt modelId="{C1382DBB-57CB-CB44-91FC-3D266DD371AC}" type="pres">
      <dgm:prSet presAssocID="{18C2CF14-6F77-47A6-A822-828C63017403}" presName="descendantText" presStyleLbl="alignAccFollowNode1" presStyleIdx="0" presStyleCnt="4" custScaleX="121196">
        <dgm:presLayoutVars>
          <dgm:bulletEnabled val="1"/>
        </dgm:presLayoutVars>
      </dgm:prSet>
      <dgm:spPr/>
    </dgm:pt>
    <dgm:pt modelId="{D2A27543-ECF0-6A42-B8EA-4A9DBE0BD192}" type="pres">
      <dgm:prSet presAssocID="{B19B1D76-05F5-4F2C-87C3-8542EFA9D693}" presName="sp" presStyleCnt="0"/>
      <dgm:spPr/>
    </dgm:pt>
    <dgm:pt modelId="{8630C2F5-5562-C246-8946-2586A2958400}" type="pres">
      <dgm:prSet presAssocID="{6F6CD381-0B86-4D44-A2F9-1724128B0F0D}" presName="linNode" presStyleCnt="0"/>
      <dgm:spPr/>
    </dgm:pt>
    <dgm:pt modelId="{779D19BD-F731-7C45-B7F7-F01304CC4103}" type="pres">
      <dgm:prSet presAssocID="{6F6CD381-0B86-4D44-A2F9-1724128B0F0D}" presName="parentText" presStyleLbl="node1" presStyleIdx="1" presStyleCnt="4" custScaleX="68350">
        <dgm:presLayoutVars>
          <dgm:chMax val="1"/>
          <dgm:bulletEnabled val="1"/>
        </dgm:presLayoutVars>
      </dgm:prSet>
      <dgm:spPr/>
    </dgm:pt>
    <dgm:pt modelId="{967CAB92-FC88-2746-B6D3-7522B0F3C65D}" type="pres">
      <dgm:prSet presAssocID="{6F6CD381-0B86-4D44-A2F9-1724128B0F0D}" presName="descendantText" presStyleLbl="alignAccFollowNode1" presStyleIdx="1" presStyleCnt="4" custScaleX="121196">
        <dgm:presLayoutVars>
          <dgm:bulletEnabled val="1"/>
        </dgm:presLayoutVars>
      </dgm:prSet>
      <dgm:spPr/>
    </dgm:pt>
    <dgm:pt modelId="{414B8CFD-6084-EB4D-8F66-C1496E4B19CD}" type="pres">
      <dgm:prSet presAssocID="{CA1B2D51-610B-4106-9CDF-06C913DB0996}" presName="sp" presStyleCnt="0"/>
      <dgm:spPr/>
    </dgm:pt>
    <dgm:pt modelId="{C4DE7DD8-BC5E-B64E-9DE1-8323457B63AB}" type="pres">
      <dgm:prSet presAssocID="{0D6EDE2F-86DE-482B-B6FB-48180E7D7363}" presName="linNode" presStyleCnt="0"/>
      <dgm:spPr/>
    </dgm:pt>
    <dgm:pt modelId="{A6C45A9E-CB90-1542-A256-4F24339E08D0}" type="pres">
      <dgm:prSet presAssocID="{0D6EDE2F-86DE-482B-B6FB-48180E7D7363}" presName="parentText" presStyleLbl="node1" presStyleIdx="2" presStyleCnt="4" custScaleX="68350">
        <dgm:presLayoutVars>
          <dgm:chMax val="1"/>
          <dgm:bulletEnabled val="1"/>
        </dgm:presLayoutVars>
      </dgm:prSet>
      <dgm:spPr/>
    </dgm:pt>
    <dgm:pt modelId="{14045E38-361D-2F45-B618-8D1225FA4E60}" type="pres">
      <dgm:prSet presAssocID="{0D6EDE2F-86DE-482B-B6FB-48180E7D7363}" presName="descendantText" presStyleLbl="alignAccFollowNode1" presStyleIdx="2" presStyleCnt="4" custScaleX="121196">
        <dgm:presLayoutVars>
          <dgm:bulletEnabled val="1"/>
        </dgm:presLayoutVars>
      </dgm:prSet>
      <dgm:spPr/>
    </dgm:pt>
    <dgm:pt modelId="{DD348C0A-383D-EA41-971A-C95B0B5656CD}" type="pres">
      <dgm:prSet presAssocID="{80A39B24-5F2B-420F-9D7D-8BC2DE096744}" presName="sp" presStyleCnt="0"/>
      <dgm:spPr/>
    </dgm:pt>
    <dgm:pt modelId="{F453724D-FD27-E142-A1C3-69C3A091050F}" type="pres">
      <dgm:prSet presAssocID="{92CD7EE1-9086-43F6-9A6E-636461154E43}" presName="linNode" presStyleCnt="0"/>
      <dgm:spPr/>
    </dgm:pt>
    <dgm:pt modelId="{E2CFB54A-356C-C947-A245-93AD2E835C8C}" type="pres">
      <dgm:prSet presAssocID="{92CD7EE1-9086-43F6-9A6E-636461154E43}" presName="parentText" presStyleLbl="node1" presStyleIdx="3" presStyleCnt="4" custScaleX="68350">
        <dgm:presLayoutVars>
          <dgm:chMax val="1"/>
          <dgm:bulletEnabled val="1"/>
        </dgm:presLayoutVars>
      </dgm:prSet>
      <dgm:spPr/>
    </dgm:pt>
    <dgm:pt modelId="{254EA07D-3020-EC44-9633-9C1DE4E14BC4}" type="pres">
      <dgm:prSet presAssocID="{92CD7EE1-9086-43F6-9A6E-636461154E43}" presName="descendantText" presStyleLbl="alignAccFollowNode1" presStyleIdx="3" presStyleCnt="4" custScaleX="121196">
        <dgm:presLayoutVars>
          <dgm:bulletEnabled val="1"/>
        </dgm:presLayoutVars>
      </dgm:prSet>
      <dgm:spPr/>
    </dgm:pt>
  </dgm:ptLst>
  <dgm:cxnLst>
    <dgm:cxn modelId="{63124900-E8FF-4CB1-A246-6EA9CD8CF3B0}" srcId="{BA466C42-FC2D-491D-BDBC-B2AAADA65598}" destId="{0D6EDE2F-86DE-482B-B6FB-48180E7D7363}" srcOrd="2" destOrd="0" parTransId="{E3958D16-D11E-4B87-8E79-D642F3280390}" sibTransId="{80A39B24-5F2B-420F-9D7D-8BC2DE096744}"/>
    <dgm:cxn modelId="{A6654F00-E47D-4F9A-A2E7-3B02DF37052E}" srcId="{BA466C42-FC2D-491D-BDBC-B2AAADA65598}" destId="{6F6CD381-0B86-4D44-A2F9-1724128B0F0D}" srcOrd="1" destOrd="0" parTransId="{9A98FD70-95A5-4EE9-9612-520C13ACA4CB}" sibTransId="{CA1B2D51-610B-4106-9CDF-06C913DB0996}"/>
    <dgm:cxn modelId="{744F6631-ACC3-46DC-A72A-BA02FD217CBA}" srcId="{18C2CF14-6F77-47A6-A822-828C63017403}" destId="{4E7D8FD1-DC4D-47E2-A760-9B0E725D52AE}" srcOrd="0" destOrd="0" parTransId="{6C04C624-E1C6-45B9-AA5B-0B2A07CE7F2C}" sibTransId="{3ED58925-99F3-45A9-9CC0-766261F63087}"/>
    <dgm:cxn modelId="{AD8ABA42-D910-D746-B30E-BDCC2238D7CD}" type="presOf" srcId="{6F6CD381-0B86-4D44-A2F9-1724128B0F0D}" destId="{779D19BD-F731-7C45-B7F7-F01304CC4103}" srcOrd="0" destOrd="0" presId="urn:microsoft.com/office/officeart/2005/8/layout/vList5"/>
    <dgm:cxn modelId="{C712FC57-3363-4ACC-83FC-756FE2AB8D66}" srcId="{6F6CD381-0B86-4D44-A2F9-1724128B0F0D}" destId="{296683F9-2156-42AC-BB24-891545B67E75}" srcOrd="0" destOrd="0" parTransId="{A5649FF7-68DB-49EC-95C3-0BF159AED53A}" sibTransId="{F260E5B2-393C-4FCD-BFA4-32DAF8C2DA6C}"/>
    <dgm:cxn modelId="{E90A6A5B-8431-406C-BD56-D9F4A41C8422}" srcId="{92CD7EE1-9086-43F6-9A6E-636461154E43}" destId="{4E807EBF-2230-4B23-9111-7BDBC4CECFF4}" srcOrd="0" destOrd="0" parTransId="{32D4CAEB-7EEE-4B53-994F-1FD7472B7D16}" sibTransId="{BF9E958D-97BA-4513-9A4F-00ACA9801CA2}"/>
    <dgm:cxn modelId="{7174B469-3D76-5342-AE38-F7FA8E20EC2F}" type="presOf" srcId="{92CD7EE1-9086-43F6-9A6E-636461154E43}" destId="{E2CFB54A-356C-C947-A245-93AD2E835C8C}" srcOrd="0" destOrd="0" presId="urn:microsoft.com/office/officeart/2005/8/layout/vList5"/>
    <dgm:cxn modelId="{E22C016A-BABB-D640-AB56-C65A7438376C}" type="presOf" srcId="{4E7D8FD1-DC4D-47E2-A760-9B0E725D52AE}" destId="{C1382DBB-57CB-CB44-91FC-3D266DD371AC}" srcOrd="0" destOrd="0" presId="urn:microsoft.com/office/officeart/2005/8/layout/vList5"/>
    <dgm:cxn modelId="{D05F4F6C-E351-8B4C-AB69-5475C69AF6B4}" type="presOf" srcId="{BA466C42-FC2D-491D-BDBC-B2AAADA65598}" destId="{96351644-FC9D-F743-AA84-9D455DF5CB62}" srcOrd="0" destOrd="0" presId="urn:microsoft.com/office/officeart/2005/8/layout/vList5"/>
    <dgm:cxn modelId="{87CE527F-AAB2-B74E-BB68-E652E3D238E3}" type="presOf" srcId="{296683F9-2156-42AC-BB24-891545B67E75}" destId="{967CAB92-FC88-2746-B6D3-7522B0F3C65D}" srcOrd="0" destOrd="0" presId="urn:microsoft.com/office/officeart/2005/8/layout/vList5"/>
    <dgm:cxn modelId="{B7106A86-CD95-4DCC-9228-BB2780AF8E85}" srcId="{0D6EDE2F-86DE-482B-B6FB-48180E7D7363}" destId="{5CC158AE-709E-4EF9-A63D-14210D61AAB0}" srcOrd="0" destOrd="0" parTransId="{25E68300-1604-4CE1-9874-22897CCEE507}" sibTransId="{3F1D2AEB-3CBC-49A5-A3AF-9AE4071349DB}"/>
    <dgm:cxn modelId="{08DC7587-7121-4D80-9FF6-D52E3F514CA6}" srcId="{BA466C42-FC2D-491D-BDBC-B2AAADA65598}" destId="{18C2CF14-6F77-47A6-A822-828C63017403}" srcOrd="0" destOrd="0" parTransId="{67395E11-ED44-4E5B-B531-FD9B4F1B0437}" sibTransId="{B19B1D76-05F5-4F2C-87C3-8542EFA9D693}"/>
    <dgm:cxn modelId="{9ACFBCB3-2A3A-4845-BDBC-AA0F4729EF3E}" type="presOf" srcId="{5CC158AE-709E-4EF9-A63D-14210D61AAB0}" destId="{14045E38-361D-2F45-B618-8D1225FA4E60}" srcOrd="0" destOrd="0" presId="urn:microsoft.com/office/officeart/2005/8/layout/vList5"/>
    <dgm:cxn modelId="{814941C5-F962-8740-8CAD-45C224024941}" type="presOf" srcId="{18C2CF14-6F77-47A6-A822-828C63017403}" destId="{25C36AB9-A096-5B41-B24F-494428F85338}" srcOrd="0" destOrd="0" presId="urn:microsoft.com/office/officeart/2005/8/layout/vList5"/>
    <dgm:cxn modelId="{FD684CD2-D3F6-0541-8282-3D00059E8C9A}" type="presOf" srcId="{4E807EBF-2230-4B23-9111-7BDBC4CECFF4}" destId="{254EA07D-3020-EC44-9633-9C1DE4E14BC4}" srcOrd="0" destOrd="0" presId="urn:microsoft.com/office/officeart/2005/8/layout/vList5"/>
    <dgm:cxn modelId="{A1BEE3DA-8675-A14C-ACD6-B5030BED85EF}" type="presOf" srcId="{0D6EDE2F-86DE-482B-B6FB-48180E7D7363}" destId="{A6C45A9E-CB90-1542-A256-4F24339E08D0}" srcOrd="0" destOrd="0" presId="urn:microsoft.com/office/officeart/2005/8/layout/vList5"/>
    <dgm:cxn modelId="{C531ABF4-2372-4B82-9907-6360D5CFE1E9}" srcId="{BA466C42-FC2D-491D-BDBC-B2AAADA65598}" destId="{92CD7EE1-9086-43F6-9A6E-636461154E43}" srcOrd="3" destOrd="0" parTransId="{839ED223-16D4-4920-9B4B-C2A2462F1679}" sibTransId="{9B138376-E191-4E92-949A-9C179F1F5F39}"/>
    <dgm:cxn modelId="{6AA6BDC6-81B3-5849-A412-1DFA21B82BA3}" type="presParOf" srcId="{96351644-FC9D-F743-AA84-9D455DF5CB62}" destId="{0ADB891F-41E1-FB47-8119-F3FFFD61FFE6}" srcOrd="0" destOrd="0" presId="urn:microsoft.com/office/officeart/2005/8/layout/vList5"/>
    <dgm:cxn modelId="{CAA22346-BA20-9144-ACD9-24DB50BE240E}" type="presParOf" srcId="{0ADB891F-41E1-FB47-8119-F3FFFD61FFE6}" destId="{25C36AB9-A096-5B41-B24F-494428F85338}" srcOrd="0" destOrd="0" presId="urn:microsoft.com/office/officeart/2005/8/layout/vList5"/>
    <dgm:cxn modelId="{8274C192-4F52-1944-BC88-875073BE0AB6}" type="presParOf" srcId="{0ADB891F-41E1-FB47-8119-F3FFFD61FFE6}" destId="{C1382DBB-57CB-CB44-91FC-3D266DD371AC}" srcOrd="1" destOrd="0" presId="urn:microsoft.com/office/officeart/2005/8/layout/vList5"/>
    <dgm:cxn modelId="{C1EAC120-3E94-4C40-B7A4-9D38FAA49662}" type="presParOf" srcId="{96351644-FC9D-F743-AA84-9D455DF5CB62}" destId="{D2A27543-ECF0-6A42-B8EA-4A9DBE0BD192}" srcOrd="1" destOrd="0" presId="urn:microsoft.com/office/officeart/2005/8/layout/vList5"/>
    <dgm:cxn modelId="{F003BBA5-1DBC-2444-83AD-9D1983E94D6A}" type="presParOf" srcId="{96351644-FC9D-F743-AA84-9D455DF5CB62}" destId="{8630C2F5-5562-C246-8946-2586A2958400}" srcOrd="2" destOrd="0" presId="urn:microsoft.com/office/officeart/2005/8/layout/vList5"/>
    <dgm:cxn modelId="{769838E4-1C64-7C4E-841C-37FB06538F5F}" type="presParOf" srcId="{8630C2F5-5562-C246-8946-2586A2958400}" destId="{779D19BD-F731-7C45-B7F7-F01304CC4103}" srcOrd="0" destOrd="0" presId="urn:microsoft.com/office/officeart/2005/8/layout/vList5"/>
    <dgm:cxn modelId="{D62ADDA3-11FB-254F-BF88-FB0F75295442}" type="presParOf" srcId="{8630C2F5-5562-C246-8946-2586A2958400}" destId="{967CAB92-FC88-2746-B6D3-7522B0F3C65D}" srcOrd="1" destOrd="0" presId="urn:microsoft.com/office/officeart/2005/8/layout/vList5"/>
    <dgm:cxn modelId="{484C0667-0E06-8747-AA78-B419983DDC25}" type="presParOf" srcId="{96351644-FC9D-F743-AA84-9D455DF5CB62}" destId="{414B8CFD-6084-EB4D-8F66-C1496E4B19CD}" srcOrd="3" destOrd="0" presId="urn:microsoft.com/office/officeart/2005/8/layout/vList5"/>
    <dgm:cxn modelId="{B5032615-77F1-074F-86C8-80804AA966B0}" type="presParOf" srcId="{96351644-FC9D-F743-AA84-9D455DF5CB62}" destId="{C4DE7DD8-BC5E-B64E-9DE1-8323457B63AB}" srcOrd="4" destOrd="0" presId="urn:microsoft.com/office/officeart/2005/8/layout/vList5"/>
    <dgm:cxn modelId="{D4D91699-95D2-6247-9024-FEF8141CDAD9}" type="presParOf" srcId="{C4DE7DD8-BC5E-B64E-9DE1-8323457B63AB}" destId="{A6C45A9E-CB90-1542-A256-4F24339E08D0}" srcOrd="0" destOrd="0" presId="urn:microsoft.com/office/officeart/2005/8/layout/vList5"/>
    <dgm:cxn modelId="{40463988-5B38-E14E-ABBB-5496460326AC}" type="presParOf" srcId="{C4DE7DD8-BC5E-B64E-9DE1-8323457B63AB}" destId="{14045E38-361D-2F45-B618-8D1225FA4E60}" srcOrd="1" destOrd="0" presId="urn:microsoft.com/office/officeart/2005/8/layout/vList5"/>
    <dgm:cxn modelId="{45A85709-CF13-1045-8808-39F6821F4847}" type="presParOf" srcId="{96351644-FC9D-F743-AA84-9D455DF5CB62}" destId="{DD348C0A-383D-EA41-971A-C95B0B5656CD}" srcOrd="5" destOrd="0" presId="urn:microsoft.com/office/officeart/2005/8/layout/vList5"/>
    <dgm:cxn modelId="{618E1FC3-E324-5446-B9E3-44408357DCD3}" type="presParOf" srcId="{96351644-FC9D-F743-AA84-9D455DF5CB62}" destId="{F453724D-FD27-E142-A1C3-69C3A091050F}" srcOrd="6" destOrd="0" presId="urn:microsoft.com/office/officeart/2005/8/layout/vList5"/>
    <dgm:cxn modelId="{5D2F449D-D040-5242-AD7E-A0B435BB606E}" type="presParOf" srcId="{F453724D-FD27-E142-A1C3-69C3A091050F}" destId="{E2CFB54A-356C-C947-A245-93AD2E835C8C}" srcOrd="0" destOrd="0" presId="urn:microsoft.com/office/officeart/2005/8/layout/vList5"/>
    <dgm:cxn modelId="{C3B8DC95-8265-6146-B78E-C07BC29CC885}" type="presParOf" srcId="{F453724D-FD27-E142-A1C3-69C3A091050F}" destId="{254EA07D-3020-EC44-9633-9C1DE4E14B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B6C61-883C-4FAF-AFE9-3E2FCDCDD442}">
      <dsp:nvSpPr>
        <dsp:cNvPr id="0" name=""/>
        <dsp:cNvSpPr/>
      </dsp:nvSpPr>
      <dsp:spPr>
        <a:xfrm>
          <a:off x="0" y="468"/>
          <a:ext cx="7543800" cy="10969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83B6BE-570D-4C48-9BDF-6D7DAAAD401C}">
      <dsp:nvSpPr>
        <dsp:cNvPr id="0" name=""/>
        <dsp:cNvSpPr/>
      </dsp:nvSpPr>
      <dsp:spPr>
        <a:xfrm>
          <a:off x="331812" y="247271"/>
          <a:ext cx="603295" cy="6032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FE0417-6683-4E3C-ABB6-31BC5DF5E538}">
      <dsp:nvSpPr>
        <dsp:cNvPr id="0" name=""/>
        <dsp:cNvSpPr/>
      </dsp:nvSpPr>
      <dsp:spPr>
        <a:xfrm>
          <a:off x="1266919" y="468"/>
          <a:ext cx="6276880" cy="109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89" tIns="116089" rIns="116089" bIns="116089" numCol="1" spcCol="1270" anchor="ctr" anchorCtr="0">
          <a:noAutofit/>
        </a:bodyPr>
        <a:lstStyle/>
        <a:p>
          <a:pPr marL="0" lvl="0" indent="0" algn="l" defTabSz="889000">
            <a:lnSpc>
              <a:spcPct val="90000"/>
            </a:lnSpc>
            <a:spcBef>
              <a:spcPct val="0"/>
            </a:spcBef>
            <a:spcAft>
              <a:spcPct val="35000"/>
            </a:spcAft>
            <a:buNone/>
          </a:pPr>
          <a:r>
            <a:rPr lang="en-US" sz="2000" kern="1200" dirty="0"/>
            <a:t>Source language of the high level language such as PASCAL, C, C++, FORTRAN, COBOL, etc.</a:t>
          </a:r>
          <a:br>
            <a:rPr lang="en-US" sz="2000" kern="1200" dirty="0"/>
          </a:br>
          <a:endParaRPr lang="en-US" sz="2000" kern="1200" dirty="0"/>
        </a:p>
      </dsp:txBody>
      <dsp:txXfrm>
        <a:off x="1266919" y="468"/>
        <a:ext cx="6276880" cy="1096900"/>
      </dsp:txXfrm>
    </dsp:sp>
    <dsp:sp modelId="{41573EAE-3C7E-47D1-A37C-699E97BE4BF6}">
      <dsp:nvSpPr>
        <dsp:cNvPr id="0" name=""/>
        <dsp:cNvSpPr/>
      </dsp:nvSpPr>
      <dsp:spPr>
        <a:xfrm>
          <a:off x="0" y="1371593"/>
          <a:ext cx="7543800" cy="10969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18D6B-B19F-4D0E-839C-DE5F8E0A7535}">
      <dsp:nvSpPr>
        <dsp:cNvPr id="0" name=""/>
        <dsp:cNvSpPr/>
      </dsp:nvSpPr>
      <dsp:spPr>
        <a:xfrm>
          <a:off x="331812" y="1618396"/>
          <a:ext cx="603295" cy="6032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341354-83CD-4E20-8EB8-5079837D0D5B}">
      <dsp:nvSpPr>
        <dsp:cNvPr id="0" name=""/>
        <dsp:cNvSpPr/>
      </dsp:nvSpPr>
      <dsp:spPr>
        <a:xfrm>
          <a:off x="1266919" y="1371593"/>
          <a:ext cx="6276880" cy="109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89" tIns="116089" rIns="116089" bIns="116089" numCol="1" spcCol="1270" anchor="ctr" anchorCtr="0">
          <a:noAutofit/>
        </a:bodyPr>
        <a:lstStyle/>
        <a:p>
          <a:pPr marL="0" lvl="0" indent="0" algn="l" defTabSz="889000">
            <a:lnSpc>
              <a:spcPct val="90000"/>
            </a:lnSpc>
            <a:spcBef>
              <a:spcPct val="0"/>
            </a:spcBef>
            <a:spcAft>
              <a:spcPct val="35000"/>
            </a:spcAft>
            <a:buNone/>
          </a:pPr>
          <a:r>
            <a:rPr lang="en-US" sz="2000" kern="1200"/>
            <a:t>The target language can be either Assembly language, machine language, or other language of the source language.</a:t>
          </a:r>
        </a:p>
      </dsp:txBody>
      <dsp:txXfrm>
        <a:off x="1266919" y="1371593"/>
        <a:ext cx="6276880" cy="1096900"/>
      </dsp:txXfrm>
    </dsp:sp>
    <dsp:sp modelId="{082A0182-ABE9-40ED-9119-3C9E931B878D}">
      <dsp:nvSpPr>
        <dsp:cNvPr id="0" name=""/>
        <dsp:cNvSpPr/>
      </dsp:nvSpPr>
      <dsp:spPr>
        <a:xfrm>
          <a:off x="0" y="2742719"/>
          <a:ext cx="7543800" cy="10969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583C7-AEE4-472C-AD7B-6C81C19C32F8}">
      <dsp:nvSpPr>
        <dsp:cNvPr id="0" name=""/>
        <dsp:cNvSpPr/>
      </dsp:nvSpPr>
      <dsp:spPr>
        <a:xfrm>
          <a:off x="331812" y="2989521"/>
          <a:ext cx="603295" cy="6032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0A6259-0B55-4044-9C7C-4CB9D2ED4864}">
      <dsp:nvSpPr>
        <dsp:cNvPr id="0" name=""/>
        <dsp:cNvSpPr/>
      </dsp:nvSpPr>
      <dsp:spPr>
        <a:xfrm>
          <a:off x="1266919" y="2742719"/>
          <a:ext cx="6276880" cy="1096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89" tIns="116089" rIns="116089" bIns="116089" numCol="1" spcCol="1270" anchor="ctr" anchorCtr="0">
          <a:noAutofit/>
        </a:bodyPr>
        <a:lstStyle/>
        <a:p>
          <a:pPr marL="0" lvl="0" indent="0" algn="l" defTabSz="889000">
            <a:lnSpc>
              <a:spcPct val="90000"/>
            </a:lnSpc>
            <a:spcBef>
              <a:spcPct val="0"/>
            </a:spcBef>
            <a:spcAft>
              <a:spcPct val="35000"/>
            </a:spcAft>
            <a:buNone/>
          </a:pPr>
          <a:r>
            <a:rPr lang="en-US" sz="2000" kern="1200"/>
            <a:t>For example, translation from FORTRAN to C language, PASCAL language to Assembly, or combinations that may occur from the languages mentioned above.</a:t>
          </a:r>
        </a:p>
      </dsp:txBody>
      <dsp:txXfrm>
        <a:off x="1266919" y="2742719"/>
        <a:ext cx="6276880" cy="1096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4F1D1-E1A3-AE43-81AF-E69F645F1CAF}">
      <dsp:nvSpPr>
        <dsp:cNvPr id="0" name=""/>
        <dsp:cNvSpPr/>
      </dsp:nvSpPr>
      <dsp:spPr>
        <a:xfrm>
          <a:off x="0" y="185541"/>
          <a:ext cx="7529264" cy="124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af-ZA" sz="1800" kern="1200" dirty="0" err="1"/>
            <a:t>lexical</a:t>
          </a:r>
          <a:r>
            <a:rPr lang="af-ZA" sz="1800" kern="1200" dirty="0"/>
            <a:t> </a:t>
          </a:r>
          <a:r>
            <a:rPr lang="af-ZA" sz="1800" kern="1200" dirty="0" err="1"/>
            <a:t>analyzer</a:t>
          </a:r>
          <a:endParaRPr lang="en-US" sz="1800" kern="1200" dirty="0"/>
        </a:p>
        <a:p>
          <a:pPr marL="171450" lvl="1" indent="-171450" algn="l" defTabSz="800100">
            <a:lnSpc>
              <a:spcPct val="90000"/>
            </a:lnSpc>
            <a:spcBef>
              <a:spcPct val="0"/>
            </a:spcBef>
            <a:spcAft>
              <a:spcPct val="15000"/>
            </a:spcAft>
            <a:buChar char="•"/>
          </a:pPr>
          <a:r>
            <a:rPr lang="af-ZA" sz="1800" kern="1200" dirty="0" err="1"/>
            <a:t>syntax</a:t>
          </a:r>
          <a:r>
            <a:rPr lang="af-ZA" sz="1800" kern="1200" dirty="0"/>
            <a:t> </a:t>
          </a:r>
          <a:r>
            <a:rPr lang="af-ZA" sz="1800" kern="1200" dirty="0" err="1"/>
            <a:t>analyzer</a:t>
          </a:r>
          <a:endParaRPr lang="en-US" sz="1800" kern="1200" dirty="0"/>
        </a:p>
        <a:p>
          <a:pPr marL="171450" lvl="1" indent="-171450" algn="l" defTabSz="800100">
            <a:lnSpc>
              <a:spcPct val="90000"/>
            </a:lnSpc>
            <a:spcBef>
              <a:spcPct val="0"/>
            </a:spcBef>
            <a:spcAft>
              <a:spcPct val="15000"/>
            </a:spcAft>
            <a:buChar char="•"/>
          </a:pPr>
          <a:r>
            <a:rPr lang="af-ZA" sz="1800" kern="1200"/>
            <a:t>semantic analyzer.</a:t>
          </a:r>
          <a:r>
            <a:rPr lang="en-GB" sz="1800" kern="1200"/>
            <a:t> </a:t>
          </a:r>
          <a:endParaRPr lang="en-US" sz="1800" kern="1200"/>
        </a:p>
      </dsp:txBody>
      <dsp:txXfrm>
        <a:off x="0" y="185541"/>
        <a:ext cx="7529264" cy="1247400"/>
      </dsp:txXfrm>
    </dsp:sp>
    <dsp:sp modelId="{CAFA9E30-151D-1941-9CE1-AF7E97BFBF92}">
      <dsp:nvSpPr>
        <dsp:cNvPr id="0" name=""/>
        <dsp:cNvSpPr/>
      </dsp:nvSpPr>
      <dsp:spPr>
        <a:xfrm>
          <a:off x="376463" y="842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en-US" sz="1800" kern="1200"/>
            <a:t>Phase analysis</a:t>
          </a:r>
          <a:r>
            <a:rPr lang="af-ZA" sz="1800" kern="1200"/>
            <a:t> :</a:t>
          </a:r>
          <a:r>
            <a:rPr lang="en-GB" sz="1800" kern="1200"/>
            <a:t> </a:t>
          </a:r>
          <a:endParaRPr lang="en-US" sz="1800" kern="1200"/>
        </a:p>
      </dsp:txBody>
      <dsp:txXfrm>
        <a:off x="393756" y="25714"/>
        <a:ext cx="5235898" cy="319654"/>
      </dsp:txXfrm>
    </dsp:sp>
    <dsp:sp modelId="{B7FC02F2-F5A7-C749-A634-F4D3C7C445D7}">
      <dsp:nvSpPr>
        <dsp:cNvPr id="0" name=""/>
        <dsp:cNvSpPr/>
      </dsp:nvSpPr>
      <dsp:spPr>
        <a:xfrm>
          <a:off x="0" y="1674861"/>
          <a:ext cx="7529264" cy="124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af-ZA" sz="1800" i="1" kern="1200"/>
            <a:t>intermediate code generator</a:t>
          </a:r>
          <a:endParaRPr lang="en-US" sz="1800" kern="1200"/>
        </a:p>
        <a:p>
          <a:pPr marL="171450" lvl="1" indent="-171450" algn="l" defTabSz="800100">
            <a:lnSpc>
              <a:spcPct val="90000"/>
            </a:lnSpc>
            <a:spcBef>
              <a:spcPct val="0"/>
            </a:spcBef>
            <a:spcAft>
              <a:spcPct val="15000"/>
            </a:spcAft>
            <a:buChar char="•"/>
          </a:pPr>
          <a:r>
            <a:rPr lang="af-ZA" sz="1800" i="1" kern="1200"/>
            <a:t>code optimizer</a:t>
          </a:r>
          <a:endParaRPr lang="en-US" sz="1800" kern="1200"/>
        </a:p>
        <a:p>
          <a:pPr marL="171450" lvl="1" indent="-171450" algn="l" defTabSz="800100">
            <a:lnSpc>
              <a:spcPct val="90000"/>
            </a:lnSpc>
            <a:spcBef>
              <a:spcPct val="0"/>
            </a:spcBef>
            <a:spcAft>
              <a:spcPct val="15000"/>
            </a:spcAft>
            <a:buChar char="•"/>
          </a:pPr>
          <a:r>
            <a:rPr lang="af-ZA" sz="1800" i="1" kern="1200"/>
            <a:t>code generator</a:t>
          </a:r>
          <a:r>
            <a:rPr lang="af-ZA" sz="1800" kern="1200"/>
            <a:t>.</a:t>
          </a:r>
          <a:r>
            <a:rPr lang="en-GB" sz="1800" kern="1200"/>
            <a:t> </a:t>
          </a:r>
          <a:endParaRPr lang="en-US" sz="1800" kern="1200"/>
        </a:p>
      </dsp:txBody>
      <dsp:txXfrm>
        <a:off x="0" y="1674861"/>
        <a:ext cx="7529264" cy="1247400"/>
      </dsp:txXfrm>
    </dsp:sp>
    <dsp:sp modelId="{0EC44EDA-40AE-834C-9ADE-F1D0E82B92E9}">
      <dsp:nvSpPr>
        <dsp:cNvPr id="0" name=""/>
        <dsp:cNvSpPr/>
      </dsp:nvSpPr>
      <dsp:spPr>
        <a:xfrm>
          <a:off x="376463" y="149774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en-US" sz="1800" kern="1200"/>
            <a:t>Phase synthesis :</a:t>
          </a:r>
        </a:p>
      </dsp:txBody>
      <dsp:txXfrm>
        <a:off x="393756" y="1515034"/>
        <a:ext cx="5235898" cy="319654"/>
      </dsp:txXfrm>
    </dsp:sp>
    <dsp:sp modelId="{26698BC0-4E20-CA44-9FD3-DF0B90613EC5}">
      <dsp:nvSpPr>
        <dsp:cNvPr id="0" name=""/>
        <dsp:cNvSpPr/>
      </dsp:nvSpPr>
      <dsp:spPr>
        <a:xfrm>
          <a:off x="0" y="3164181"/>
          <a:ext cx="7529264" cy="8883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to make a record of the identifier used in the source program and collect the attributes related to each identifier</a:t>
          </a:r>
        </a:p>
      </dsp:txBody>
      <dsp:txXfrm>
        <a:off x="0" y="3164181"/>
        <a:ext cx="7529264" cy="888300"/>
      </dsp:txXfrm>
    </dsp:sp>
    <dsp:sp modelId="{71552C05-CDFA-7746-9110-18743BD9DA4E}">
      <dsp:nvSpPr>
        <dsp:cNvPr id="0" name=""/>
        <dsp:cNvSpPr/>
      </dsp:nvSpPr>
      <dsp:spPr>
        <a:xfrm>
          <a:off x="376463" y="298706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af-ZA" sz="1800" kern="1200"/>
            <a:t>Symbol table manager</a:t>
          </a:r>
          <a:r>
            <a:rPr lang="en-GB" sz="1800" kern="1200"/>
            <a:t> </a:t>
          </a:r>
          <a:endParaRPr lang="en-US" sz="1800" kern="1200"/>
        </a:p>
      </dsp:txBody>
      <dsp:txXfrm>
        <a:off x="393756" y="3004354"/>
        <a:ext cx="5235898" cy="319654"/>
      </dsp:txXfrm>
    </dsp:sp>
    <dsp:sp modelId="{5087331C-1E84-CB4C-B25B-521D5A547D61}">
      <dsp:nvSpPr>
        <dsp:cNvPr id="0" name=""/>
        <dsp:cNvSpPr/>
      </dsp:nvSpPr>
      <dsp:spPr>
        <a:xfrm>
          <a:off x="0" y="4294401"/>
          <a:ext cx="7529264" cy="642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4355" tIns="249936" rIns="58435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Part of the compiler to handle and report errors found.</a:t>
          </a:r>
        </a:p>
      </dsp:txBody>
      <dsp:txXfrm>
        <a:off x="0" y="4294401"/>
        <a:ext cx="7529264" cy="642600"/>
      </dsp:txXfrm>
    </dsp:sp>
    <dsp:sp modelId="{44D80DE4-5473-2A47-AA54-BD7343C29235}">
      <dsp:nvSpPr>
        <dsp:cNvPr id="0" name=""/>
        <dsp:cNvSpPr/>
      </dsp:nvSpPr>
      <dsp:spPr>
        <a:xfrm>
          <a:off x="376463" y="4117281"/>
          <a:ext cx="5270484"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212" tIns="0" rIns="199212" bIns="0" numCol="1" spcCol="1270" anchor="ctr" anchorCtr="0">
          <a:noAutofit/>
        </a:bodyPr>
        <a:lstStyle/>
        <a:p>
          <a:pPr marL="0" lvl="0" indent="0" algn="l" defTabSz="800100">
            <a:lnSpc>
              <a:spcPct val="90000"/>
            </a:lnSpc>
            <a:spcBef>
              <a:spcPct val="0"/>
            </a:spcBef>
            <a:spcAft>
              <a:spcPct val="35000"/>
            </a:spcAft>
            <a:buNone/>
          </a:pPr>
          <a:r>
            <a:rPr lang="af-ZA" sz="1800" kern="1200"/>
            <a:t>Error Handler</a:t>
          </a:r>
          <a:r>
            <a:rPr lang="en-GB" sz="1800" kern="1200"/>
            <a:t> </a:t>
          </a:r>
          <a:endParaRPr lang="en-US" sz="1800" kern="1200"/>
        </a:p>
      </dsp:txBody>
      <dsp:txXfrm>
        <a:off x="393756" y="4134574"/>
        <a:ext cx="5235898"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F4EE2-3001-3F46-82E1-CDCCA8F22CB9}">
      <dsp:nvSpPr>
        <dsp:cNvPr id="0" name=""/>
        <dsp:cNvSpPr/>
      </dsp:nvSpPr>
      <dsp:spPr>
        <a:xfrm rot="5400000">
          <a:off x="3949627" y="-2149004"/>
          <a:ext cx="1147204" cy="57363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To incorporate skeletal program that becomes an input to the compiler, and perform the functions of processing macros, file inclusion, rational preprocessor, and language extensions.</a:t>
          </a:r>
        </a:p>
      </dsp:txBody>
      <dsp:txXfrm rot="-5400000">
        <a:off x="1655050" y="201575"/>
        <a:ext cx="5680357" cy="1035200"/>
      </dsp:txXfrm>
    </dsp:sp>
    <dsp:sp modelId="{48689947-9536-0447-97D4-3C8EE5756F8B}">
      <dsp:nvSpPr>
        <dsp:cNvPr id="0" name=""/>
        <dsp:cNvSpPr/>
      </dsp:nvSpPr>
      <dsp:spPr>
        <a:xfrm>
          <a:off x="76190" y="2172"/>
          <a:ext cx="1578859" cy="14340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Preprocessor </a:t>
          </a:r>
        </a:p>
      </dsp:txBody>
      <dsp:txXfrm>
        <a:off x="146192" y="72174"/>
        <a:ext cx="1438855" cy="1294001"/>
      </dsp:txXfrm>
    </dsp:sp>
    <dsp:sp modelId="{76807AB3-A6EF-4A46-BA0C-7226BA7F9670}">
      <dsp:nvSpPr>
        <dsp:cNvPr id="0" name=""/>
        <dsp:cNvSpPr/>
      </dsp:nvSpPr>
      <dsp:spPr>
        <a:xfrm rot="5400000">
          <a:off x="3949627" y="-643298"/>
          <a:ext cx="1147204" cy="57363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t>perform processing on the output of the compiler that produces binary codes that do not have the memory address (memory addressing)</a:t>
          </a:r>
        </a:p>
      </dsp:txBody>
      <dsp:txXfrm rot="-5400000">
        <a:off x="1655050" y="1707281"/>
        <a:ext cx="5680357" cy="1035200"/>
      </dsp:txXfrm>
    </dsp:sp>
    <dsp:sp modelId="{ABABB460-54D0-5C42-93A2-7982F959D38F}">
      <dsp:nvSpPr>
        <dsp:cNvPr id="0" name=""/>
        <dsp:cNvSpPr/>
      </dsp:nvSpPr>
      <dsp:spPr>
        <a:xfrm>
          <a:off x="76190" y="1507878"/>
          <a:ext cx="1578859" cy="14340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Assembler </a:t>
          </a:r>
        </a:p>
      </dsp:txBody>
      <dsp:txXfrm>
        <a:off x="146192" y="1577880"/>
        <a:ext cx="1438855" cy="1294001"/>
      </dsp:txXfrm>
    </dsp:sp>
    <dsp:sp modelId="{94C8AD13-B539-AC48-8F01-624F176B1286}">
      <dsp:nvSpPr>
        <dsp:cNvPr id="0" name=""/>
        <dsp:cNvSpPr/>
      </dsp:nvSpPr>
      <dsp:spPr>
        <a:xfrm rot="5400000">
          <a:off x="3949627" y="862407"/>
          <a:ext cx="1147204" cy="57363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merge between relocatable machine code with the library or relocatable object files to get absolute machine code.</a:t>
          </a:r>
        </a:p>
      </dsp:txBody>
      <dsp:txXfrm rot="-5400000">
        <a:off x="1655050" y="3212986"/>
        <a:ext cx="5680357" cy="1035200"/>
      </dsp:txXfrm>
    </dsp:sp>
    <dsp:sp modelId="{A9E4928C-28E1-A044-A278-2752429F6DEE}">
      <dsp:nvSpPr>
        <dsp:cNvPr id="0" name=""/>
        <dsp:cNvSpPr/>
      </dsp:nvSpPr>
      <dsp:spPr>
        <a:xfrm>
          <a:off x="76190" y="3013584"/>
          <a:ext cx="1578859" cy="1434005"/>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Loader and link-editor</a:t>
          </a:r>
          <a:r>
            <a:rPr lang="en-GB" sz="1800" kern="1200" dirty="0"/>
            <a:t> </a:t>
          </a:r>
          <a:endParaRPr lang="en-US" sz="1800" kern="1200" dirty="0"/>
        </a:p>
      </dsp:txBody>
      <dsp:txXfrm>
        <a:off x="146192" y="3083586"/>
        <a:ext cx="1438855" cy="12940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82DBB-57CB-CB44-91FC-3D266DD371AC}">
      <dsp:nvSpPr>
        <dsp:cNvPr id="0" name=""/>
        <dsp:cNvSpPr/>
      </dsp:nvSpPr>
      <dsp:spPr>
        <a:xfrm rot="5400000">
          <a:off x="4251610" y="-2325027"/>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macro processing</a:t>
          </a:r>
          <a:r>
            <a:rPr lang="en-US" sz="2000" kern="1200" dirty="0">
              <a:latin typeface="Calibri"/>
            </a:rPr>
            <a:t> which defined</a:t>
          </a:r>
          <a:r>
            <a:rPr lang="en-US" sz="2000" kern="1200" dirty="0"/>
            <a:t> by programmer</a:t>
          </a:r>
          <a:r>
            <a:rPr lang="en-US" sz="2000" kern="1200" dirty="0">
              <a:latin typeface="Calibri"/>
            </a:rPr>
            <a:t> - </a:t>
          </a:r>
          <a:r>
            <a:rPr lang="en" sz="2000" kern="1200" dirty="0">
              <a:solidFill>
                <a:srgbClr val="202124"/>
              </a:solidFill>
            </a:rPr>
            <a:t>allows programmers to shorten the programs</a:t>
          </a:r>
        </a:p>
      </dsp:txBody>
      <dsp:txXfrm rot="-5400000">
        <a:off x="1817240" y="151175"/>
        <a:ext cx="5683836" cy="773263"/>
      </dsp:txXfrm>
    </dsp:sp>
    <dsp:sp modelId="{25C36AB9-A096-5B41-B24F-494428F85338}">
      <dsp:nvSpPr>
        <dsp:cNvPr id="0" name=""/>
        <dsp:cNvSpPr/>
      </dsp:nvSpPr>
      <dsp:spPr>
        <a:xfrm>
          <a:off x="892" y="2227"/>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af-ZA" sz="2000" b="1" kern="1200" dirty="0" err="1"/>
            <a:t>Macro</a:t>
          </a:r>
          <a:r>
            <a:rPr lang="af-ZA" sz="2000" b="1" kern="1200" dirty="0"/>
            <a:t> </a:t>
          </a:r>
          <a:r>
            <a:rPr lang="af-ZA" sz="2000" b="1" kern="1200" dirty="0" err="1"/>
            <a:t>processing</a:t>
          </a:r>
          <a:r>
            <a:rPr lang="en-GB" sz="2000" kern="1200" dirty="0"/>
            <a:t> </a:t>
          </a:r>
          <a:endParaRPr lang="en-US" sz="2000" kern="1200" dirty="0"/>
        </a:p>
      </dsp:txBody>
      <dsp:txXfrm>
        <a:off x="53182" y="54517"/>
        <a:ext cx="1711767" cy="966578"/>
      </dsp:txXfrm>
    </dsp:sp>
    <dsp:sp modelId="{967CAB92-FC88-2746-B6D3-7522B0F3C65D}">
      <dsp:nvSpPr>
        <dsp:cNvPr id="0" name=""/>
        <dsp:cNvSpPr/>
      </dsp:nvSpPr>
      <dsp:spPr>
        <a:xfrm rot="5400000">
          <a:off x="4251610" y="-1200311"/>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a:t>preprocessor would be to include the header files into the program</a:t>
          </a:r>
          <a:r>
            <a:rPr lang="en-US" sz="2000" kern="1200" dirty="0">
              <a:latin typeface="Calibri"/>
            </a:rPr>
            <a:t>. For Example #include &lt;global.h&gt;</a:t>
          </a:r>
          <a:endParaRPr lang="en-US" sz="2000" kern="1200" dirty="0"/>
        </a:p>
      </dsp:txBody>
      <dsp:txXfrm rot="-5400000">
        <a:off x="1817240" y="1275891"/>
        <a:ext cx="5683836" cy="773263"/>
      </dsp:txXfrm>
    </dsp:sp>
    <dsp:sp modelId="{779D19BD-F731-7C45-B7F7-F01304CC4103}">
      <dsp:nvSpPr>
        <dsp:cNvPr id="0" name=""/>
        <dsp:cNvSpPr/>
      </dsp:nvSpPr>
      <dsp:spPr>
        <a:xfrm>
          <a:off x="892" y="1126943"/>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af-ZA" sz="2000" b="1" kern="1200" dirty="0" err="1"/>
            <a:t>File</a:t>
          </a:r>
          <a:r>
            <a:rPr lang="af-ZA" sz="2000" b="1" kern="1200" dirty="0"/>
            <a:t> </a:t>
          </a:r>
          <a:r>
            <a:rPr lang="af-ZA" sz="2000" b="1" kern="1200" dirty="0" err="1"/>
            <a:t>inclusion</a:t>
          </a:r>
          <a:r>
            <a:rPr lang="en-GB" sz="2000" kern="1200" dirty="0">
              <a:latin typeface="Calibri"/>
            </a:rPr>
            <a:t> </a:t>
          </a:r>
          <a:endParaRPr lang="en-US" sz="2000" kern="1200" dirty="0">
            <a:latin typeface="Calibri"/>
          </a:endParaRPr>
        </a:p>
      </dsp:txBody>
      <dsp:txXfrm>
        <a:off x="53182" y="1179233"/>
        <a:ext cx="1711767" cy="966578"/>
      </dsp:txXfrm>
    </dsp:sp>
    <dsp:sp modelId="{14045E38-361D-2F45-B618-8D1225FA4E60}">
      <dsp:nvSpPr>
        <dsp:cNvPr id="0" name=""/>
        <dsp:cNvSpPr/>
      </dsp:nvSpPr>
      <dsp:spPr>
        <a:xfrm rot="5400000">
          <a:off x="4251610" y="-75594"/>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preprocessor can improve capability or add facilities of the language that had long (older language)</a:t>
          </a:r>
        </a:p>
      </dsp:txBody>
      <dsp:txXfrm rot="-5400000">
        <a:off x="1817240" y="2400608"/>
        <a:ext cx="5683836" cy="773263"/>
      </dsp:txXfrm>
    </dsp:sp>
    <dsp:sp modelId="{A6C45A9E-CB90-1542-A256-4F24339E08D0}">
      <dsp:nvSpPr>
        <dsp:cNvPr id="0" name=""/>
        <dsp:cNvSpPr/>
      </dsp:nvSpPr>
      <dsp:spPr>
        <a:xfrm>
          <a:off x="892" y="2251660"/>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af-ZA" sz="2000" b="1" kern="1200" dirty="0" err="1"/>
            <a:t>Rational</a:t>
          </a:r>
          <a:r>
            <a:rPr lang="af-ZA" sz="2000" b="1" kern="1200" dirty="0"/>
            <a:t> </a:t>
          </a:r>
          <a:r>
            <a:rPr lang="af-ZA" sz="2000" b="1" kern="1200" dirty="0" err="1"/>
            <a:t>preprocessor</a:t>
          </a:r>
          <a:r>
            <a:rPr lang="en-GB" sz="2000" kern="1200" dirty="0">
              <a:latin typeface="Calibri"/>
            </a:rPr>
            <a:t> </a:t>
          </a:r>
          <a:endParaRPr lang="en-US" sz="2000" kern="1200" dirty="0"/>
        </a:p>
      </dsp:txBody>
      <dsp:txXfrm>
        <a:off x="53182" y="2303950"/>
        <a:ext cx="1711767" cy="966578"/>
      </dsp:txXfrm>
    </dsp:sp>
    <dsp:sp modelId="{254EA07D-3020-EC44-9633-9C1DE4E14BC4}">
      <dsp:nvSpPr>
        <dsp:cNvPr id="0" name=""/>
        <dsp:cNvSpPr/>
      </dsp:nvSpPr>
      <dsp:spPr>
        <a:xfrm rot="5400000">
          <a:off x="4251610" y="1049122"/>
          <a:ext cx="856927" cy="57256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combine commands that written in other languages into the program in the form of a built-in macros.</a:t>
          </a:r>
        </a:p>
      </dsp:txBody>
      <dsp:txXfrm rot="-5400000">
        <a:off x="1817240" y="3525324"/>
        <a:ext cx="5683836" cy="773263"/>
      </dsp:txXfrm>
    </dsp:sp>
    <dsp:sp modelId="{E2CFB54A-356C-C947-A245-93AD2E835C8C}">
      <dsp:nvSpPr>
        <dsp:cNvPr id="0" name=""/>
        <dsp:cNvSpPr/>
      </dsp:nvSpPr>
      <dsp:spPr>
        <a:xfrm>
          <a:off x="892" y="3376377"/>
          <a:ext cx="1816347" cy="10711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af-ZA" sz="2000" b="1" kern="1200" dirty="0" err="1"/>
            <a:t>Language</a:t>
          </a:r>
          <a:r>
            <a:rPr lang="af-ZA" sz="2000" b="1" kern="1200" dirty="0"/>
            <a:t> </a:t>
          </a:r>
          <a:r>
            <a:rPr lang="af-ZA" sz="2000" b="1" kern="1200" dirty="0" err="1"/>
            <a:t>extensions</a:t>
          </a:r>
          <a:r>
            <a:rPr lang="en-GB" sz="2000" kern="1200" dirty="0">
              <a:latin typeface="Calibri"/>
            </a:rPr>
            <a:t> </a:t>
          </a:r>
          <a:endParaRPr lang="en-US" sz="2000" kern="1200" dirty="0"/>
        </a:p>
      </dsp:txBody>
      <dsp:txXfrm>
        <a:off x="53182" y="3428667"/>
        <a:ext cx="1711767" cy="9665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49AFF-42E7-4222-9D10-6BFCF0D224F4}" type="datetimeFigureOut">
              <a:rPr lang="en-US" smtClean="0"/>
              <a:t>10/24/23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69C7D-AE86-467B-A012-8273A08F5509}" type="slidenum">
              <a:rPr lang="en-US" smtClean="0"/>
              <a:t>‹#›</a:t>
            </a:fld>
            <a:endParaRPr lang="en-US"/>
          </a:p>
        </p:txBody>
      </p:sp>
    </p:spTree>
    <p:extLst>
      <p:ext uri="{BB962C8B-B14F-4D97-AF65-F5344CB8AC3E}">
        <p14:creationId xmlns:p14="http://schemas.microsoft.com/office/powerpoint/2010/main" val="99945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A </a:t>
            </a:r>
            <a:r>
              <a:rPr lang="en-US" b="1" dirty="0"/>
              <a:t>one-pass compiler</a:t>
            </a:r>
            <a:r>
              <a:rPr lang="en-US" dirty="0"/>
              <a:t> is a compiler that passes through the parts of each compilation unit only once, immediately translating each part into its final machine code.</a:t>
            </a:r>
          </a:p>
          <a:p>
            <a:pPr eaLnBrk="1" hangingPunct="1">
              <a:spcBef>
                <a:spcPct val="0"/>
              </a:spcBef>
            </a:pPr>
            <a:r>
              <a:rPr lang="en-US" b="1" dirty="0"/>
              <a:t>Multi-pass Compiler </a:t>
            </a:r>
            <a:r>
              <a:rPr lang="en-US" dirty="0"/>
              <a:t>a type of compiler that processes the source code or abstract syntax tree of a program several times</a:t>
            </a:r>
          </a:p>
          <a:p>
            <a:pPr eaLnBrk="1" hangingPunct="1">
              <a:spcBef>
                <a:spcPct val="0"/>
              </a:spcBef>
            </a:pPr>
            <a:r>
              <a:rPr lang="en-US" dirty="0"/>
              <a:t>A </a:t>
            </a:r>
            <a:r>
              <a:rPr lang="en-US" b="1" dirty="0"/>
              <a:t>compile and go system</a:t>
            </a:r>
            <a:r>
              <a:rPr lang="en-US" dirty="0"/>
              <a:t>, </a:t>
            </a:r>
            <a:r>
              <a:rPr lang="en-US" b="1" dirty="0"/>
              <a:t>compile, load, and go system</a:t>
            </a:r>
            <a:r>
              <a:rPr lang="en-US" dirty="0"/>
              <a:t>, </a:t>
            </a:r>
            <a:r>
              <a:rPr lang="en-US" b="1" dirty="0"/>
              <a:t>assemble and go system</a:t>
            </a:r>
            <a:r>
              <a:rPr lang="en-US" dirty="0"/>
              <a:t>, or </a:t>
            </a:r>
            <a:r>
              <a:rPr lang="en-US" b="1" dirty="0"/>
              <a:t>load and go system </a:t>
            </a:r>
            <a:r>
              <a:rPr lang="en-US" dirty="0"/>
              <a:t>is a programming language processor in which </a:t>
            </a:r>
            <a:r>
              <a:rPr lang="en-US" u="sng" dirty="0"/>
              <a:t>The intermediate forms of the program are generally kept in RAM, and not saved to the file system</a:t>
            </a:r>
          </a:p>
          <a:p>
            <a:pPr eaLnBrk="1" hangingPunct="1">
              <a:spcBef>
                <a:spcPct val="0"/>
              </a:spcBef>
            </a:pPr>
            <a:r>
              <a:rPr lang="en-US" b="1" dirty="0"/>
              <a:t>optimizing compiler</a:t>
            </a:r>
            <a:r>
              <a:rPr lang="en-US" dirty="0"/>
              <a:t> is a compiler that tries to minimize or maximize some attributes of an executable computer program</a:t>
            </a:r>
          </a:p>
          <a:p>
            <a:endParaRPr lang="en-US" dirty="0"/>
          </a:p>
        </p:txBody>
      </p:sp>
      <p:sp>
        <p:nvSpPr>
          <p:cNvPr id="4" name="Slide Number Placeholder 3"/>
          <p:cNvSpPr>
            <a:spLocks noGrp="1"/>
          </p:cNvSpPr>
          <p:nvPr>
            <p:ph type="sldNum" sz="quarter" idx="10"/>
          </p:nvPr>
        </p:nvSpPr>
        <p:spPr/>
        <p:txBody>
          <a:bodyPr/>
          <a:lstStyle/>
          <a:p>
            <a:fld id="{ECCFAEF3-61C0-4226-A67D-F7959938FA86}" type="slidenum">
              <a:rPr lang="en-US" smtClean="0"/>
              <a:pPr/>
              <a:t>8</a:t>
            </a:fld>
            <a:endParaRPr lang="en-US"/>
          </a:p>
        </p:txBody>
      </p:sp>
    </p:spTree>
    <p:extLst>
      <p:ext uri="{BB962C8B-B14F-4D97-AF65-F5344CB8AC3E}">
        <p14:creationId xmlns:p14="http://schemas.microsoft.com/office/powerpoint/2010/main" val="179798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Analysis</a:t>
            </a:r>
            <a:r>
              <a:rPr lang="en-US" baseline="0" dirty="0"/>
              <a:t> part: breaks up the source program into constituent pieces and creates an intermediate representation of the source program</a:t>
            </a:r>
          </a:p>
          <a:p>
            <a:r>
              <a:rPr lang="en-US" baseline="0" dirty="0"/>
              <a:t>Synthesis part: construct the desired target program from the intermediate representation.</a:t>
            </a:r>
            <a:endParaRPr lang="en-US" dirty="0"/>
          </a:p>
        </p:txBody>
      </p:sp>
      <p:sp>
        <p:nvSpPr>
          <p:cNvPr id="4" name="Slide Number Placeholder 3"/>
          <p:cNvSpPr>
            <a:spLocks noGrp="1"/>
          </p:cNvSpPr>
          <p:nvPr>
            <p:ph type="sldNum" sz="quarter" idx="10"/>
          </p:nvPr>
        </p:nvSpPr>
        <p:spPr/>
        <p:txBody>
          <a:bodyPr/>
          <a:lstStyle/>
          <a:p>
            <a:fld id="{ECCFAEF3-61C0-4226-A67D-F7959938FA86}" type="slidenum">
              <a:rPr lang="en-US" smtClean="0"/>
              <a:pPr/>
              <a:t>10</a:t>
            </a:fld>
            <a:endParaRPr lang="en-US"/>
          </a:p>
        </p:txBody>
      </p:sp>
    </p:spTree>
    <p:extLst>
      <p:ext uri="{BB962C8B-B14F-4D97-AF65-F5344CB8AC3E}">
        <p14:creationId xmlns:p14="http://schemas.microsoft.com/office/powerpoint/2010/main" val="413559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D69C7D-AE86-467B-A012-8273A08F5509}" type="slidenum">
              <a:rPr lang="en-US" smtClean="0"/>
              <a:t>12</a:t>
            </a:fld>
            <a:endParaRPr lang="en-US"/>
          </a:p>
        </p:txBody>
      </p:sp>
    </p:spTree>
    <p:extLst>
      <p:ext uri="{BB962C8B-B14F-4D97-AF65-F5344CB8AC3E}">
        <p14:creationId xmlns:p14="http://schemas.microsoft.com/office/powerpoint/2010/main" val="28152898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24/10/23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24/10/23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24/10/23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Bina Nusantara University</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5CABF3-250F-4E8E-B7E1-A2E9756F4EC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24/10/23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24/10/23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24/10/23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24/10/23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24/10/23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24/10/23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24/10/23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24/10/23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24/10/23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cp.eng.chula.ac.th/~piak/teaching/prolang/2013/ppt/1-intro.ppt" TargetMode="External"/><Relationship Id="rId2" Type="http://schemas.openxmlformats.org/officeDocument/2006/relationships/hyperlink" Target="http://tinf2.vub.ac.be/~dvermeir/courses/compilers/compilers.pdf"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676401" y="1676400"/>
            <a:ext cx="7315200" cy="935038"/>
          </a:xfrm>
          <a:prstGeom prst="rect">
            <a:avLst/>
          </a:prstGeom>
          <a:noFill/>
          <a:ln w="9525">
            <a:noFill/>
            <a:miter lim="800000"/>
            <a:headEnd/>
            <a:tailEnd/>
          </a:ln>
        </p:spPr>
        <p:txBody>
          <a:bodyPr lIns="91440" tIns="45720" rIns="91440" bIns="45720" anchor="t"/>
          <a:lstStyle/>
          <a:p>
            <a:pPr>
              <a:spcBef>
                <a:spcPct val="20000"/>
              </a:spcBef>
              <a:tabLst>
                <a:tab pos="1320800" algn="l"/>
                <a:tab pos="2173288" algn="l"/>
              </a:tabLst>
            </a:pPr>
            <a:r>
              <a:rPr lang="en-US" sz="2200" dirty="0">
                <a:solidFill>
                  <a:schemeClr val="bg1"/>
                </a:solidFill>
                <a:latin typeface="Open Sans"/>
              </a:rPr>
              <a:t>Course		:Comp6062 – Compilation Techniques</a:t>
            </a:r>
          </a:p>
          <a:p>
            <a:pPr>
              <a:spcBef>
                <a:spcPct val="20000"/>
              </a:spcBef>
              <a:tabLst>
                <a:tab pos="1320800" algn="l"/>
                <a:tab pos="2173288" algn="l"/>
              </a:tabLst>
            </a:pPr>
            <a:r>
              <a:rPr lang="en-US" sz="2200" dirty="0">
                <a:solidFill>
                  <a:schemeClr val="bg1"/>
                </a:solidFill>
                <a:latin typeface="Open Sans"/>
              </a:rPr>
              <a:t>Effective Period	:</a:t>
            </a:r>
            <a:r>
              <a:rPr lang="en-US" sz="2200">
                <a:solidFill>
                  <a:schemeClr val="bg1"/>
                </a:solidFill>
                <a:latin typeface="Open Sans"/>
              </a:rPr>
              <a:t>September 2024</a:t>
            </a:r>
            <a:endParaRPr lang="en-US" sz="2200" dirty="0">
              <a:solidFill>
                <a:schemeClr val="bg1"/>
              </a:solidFill>
              <a:latin typeface="Open Sans"/>
              <a:ea typeface="Open Sans"/>
              <a:cs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t>Introduction to Compiler</a:t>
            </a:r>
            <a:br>
              <a:rPr lang="en-AU" dirty="0">
                <a:solidFill>
                  <a:schemeClr val="bg1"/>
                </a:solidFill>
              </a:rPr>
            </a:br>
            <a:r>
              <a:rPr lang="en-US" sz="2800" dirty="0">
                <a:solidFill>
                  <a:schemeClr val="bg1"/>
                </a:solidFill>
              </a:rPr>
              <a:t>Session  01</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668" y="171860"/>
            <a:ext cx="6609132" cy="792088"/>
          </a:xfrm>
        </p:spPr>
        <p:txBody>
          <a:bodyPr/>
          <a:lstStyle/>
          <a:p>
            <a:pPr algn="r"/>
            <a:r>
              <a:rPr lang="en-US" dirty="0"/>
              <a:t>Model of Compilation</a:t>
            </a:r>
          </a:p>
        </p:txBody>
      </p:sp>
      <p:sp>
        <p:nvSpPr>
          <p:cNvPr id="6" name="Slide Number Placeholder 5"/>
          <p:cNvSpPr>
            <a:spLocks noGrp="1"/>
          </p:cNvSpPr>
          <p:nvPr>
            <p:ph type="sldNum" sz="quarter" idx="4294967295"/>
          </p:nvPr>
        </p:nvSpPr>
        <p:spPr>
          <a:xfrm>
            <a:off x="6553200" y="6453188"/>
            <a:ext cx="2133600" cy="365125"/>
          </a:xfrm>
          <a:prstGeom prst="rect">
            <a:avLst/>
          </a:prstGeom>
        </p:spPr>
        <p:txBody>
          <a:bodyPr/>
          <a:lstStyle/>
          <a:p>
            <a:pPr algn="r">
              <a:defRPr/>
            </a:pPr>
            <a:fld id="{D11B9220-B26B-4D35-958C-330C11AEAD62}" type="slidenum">
              <a:rPr lang="id-ID" sz="1200" smtClean="0"/>
              <a:pPr algn="r">
                <a:defRPr/>
              </a:pPr>
              <a:t>10</a:t>
            </a:fld>
            <a:endParaRPr lang="id-ID" sz="1200" dirty="0"/>
          </a:p>
        </p:txBody>
      </p:sp>
      <p:grpSp>
        <p:nvGrpSpPr>
          <p:cNvPr id="20" name="Group 19"/>
          <p:cNvGrpSpPr/>
          <p:nvPr/>
        </p:nvGrpSpPr>
        <p:grpSpPr>
          <a:xfrm>
            <a:off x="1981200" y="2209800"/>
            <a:ext cx="6442541" cy="4060686"/>
            <a:chOff x="762000" y="1219200"/>
            <a:chExt cx="7772400" cy="4898886"/>
          </a:xfrm>
        </p:grpSpPr>
        <p:pic>
          <p:nvPicPr>
            <p:cNvPr id="7" name="Picture 6" descr="http://www.appian.com/blog/wp-content/uploads/2012/07/analysis-with-magnifying-glass.jpg"/>
            <p:cNvPicPr>
              <a:picLocks noChangeAspect="1" noChangeArrowheads="1"/>
            </p:cNvPicPr>
            <p:nvPr/>
          </p:nvPicPr>
          <p:blipFill>
            <a:blip r:embed="rId3" cstate="print"/>
            <a:srcRect/>
            <a:stretch>
              <a:fillRect/>
            </a:stretch>
          </p:blipFill>
          <p:spPr bwMode="auto">
            <a:xfrm>
              <a:off x="762000" y="2133600"/>
              <a:ext cx="3581400" cy="2209800"/>
            </a:xfrm>
            <a:prstGeom prst="rect">
              <a:avLst/>
            </a:prstGeom>
            <a:noFill/>
            <a:ln w="9525">
              <a:noFill/>
              <a:miter lim="800000"/>
              <a:headEnd/>
              <a:tailEnd/>
            </a:ln>
          </p:spPr>
        </p:pic>
        <p:sp>
          <p:nvSpPr>
            <p:cNvPr id="8" name="TextBox 8"/>
            <p:cNvSpPr txBox="1">
              <a:spLocks noChangeArrowheads="1"/>
            </p:cNvSpPr>
            <p:nvPr/>
          </p:nvSpPr>
          <p:spPr bwMode="auto">
            <a:xfrm>
              <a:off x="1363663" y="4419600"/>
              <a:ext cx="2133213" cy="400110"/>
            </a:xfrm>
            <a:prstGeom prst="rect">
              <a:avLst/>
            </a:prstGeom>
            <a:noFill/>
            <a:ln w="9525">
              <a:noFill/>
              <a:miter lim="800000"/>
              <a:headEnd/>
              <a:tailEnd/>
            </a:ln>
          </p:spPr>
          <p:txBody>
            <a:bodyPr wrap="none">
              <a:spAutoFit/>
            </a:bodyPr>
            <a:lstStyle/>
            <a:p>
              <a:r>
                <a:rPr lang="en-US" sz="2000" b="1">
                  <a:latin typeface="Gill Sans MT" pitchFamily="34" charset="0"/>
                </a:rPr>
                <a:t>Source program</a:t>
              </a:r>
            </a:p>
          </p:txBody>
        </p:sp>
        <p:sp>
          <p:nvSpPr>
            <p:cNvPr id="9" name="TextBox 9"/>
            <p:cNvSpPr txBox="1">
              <a:spLocks noChangeArrowheads="1"/>
            </p:cNvSpPr>
            <p:nvPr/>
          </p:nvSpPr>
          <p:spPr bwMode="auto">
            <a:xfrm>
              <a:off x="1135063" y="5410200"/>
              <a:ext cx="2743200" cy="707886"/>
            </a:xfrm>
            <a:prstGeom prst="rect">
              <a:avLst/>
            </a:prstGeom>
            <a:noFill/>
            <a:ln w="9525">
              <a:noFill/>
              <a:miter lim="800000"/>
              <a:headEnd/>
              <a:tailEnd/>
            </a:ln>
          </p:spPr>
          <p:txBody>
            <a:bodyPr>
              <a:spAutoFit/>
            </a:bodyPr>
            <a:lstStyle/>
            <a:p>
              <a:pPr algn="ctr"/>
              <a:r>
                <a:rPr lang="en-US" sz="2000" b="1">
                  <a:latin typeface="Gill Sans MT" pitchFamily="34" charset="0"/>
                </a:rPr>
                <a:t>Intermediate representation</a:t>
              </a:r>
            </a:p>
          </p:txBody>
        </p:sp>
        <p:sp>
          <p:nvSpPr>
            <p:cNvPr id="10" name="TextBox 10"/>
            <p:cNvSpPr txBox="1">
              <a:spLocks noChangeArrowheads="1"/>
            </p:cNvSpPr>
            <p:nvPr/>
          </p:nvSpPr>
          <p:spPr bwMode="auto">
            <a:xfrm>
              <a:off x="5410200" y="4427538"/>
              <a:ext cx="2743200" cy="707886"/>
            </a:xfrm>
            <a:prstGeom prst="rect">
              <a:avLst/>
            </a:prstGeom>
            <a:noFill/>
            <a:ln w="9525">
              <a:noFill/>
              <a:miter lim="800000"/>
              <a:headEnd/>
              <a:tailEnd/>
            </a:ln>
          </p:spPr>
          <p:txBody>
            <a:bodyPr>
              <a:spAutoFit/>
            </a:bodyPr>
            <a:lstStyle/>
            <a:p>
              <a:pPr algn="ctr"/>
              <a:r>
                <a:rPr lang="en-US" sz="2000" b="1">
                  <a:latin typeface="Gill Sans MT" pitchFamily="34" charset="0"/>
                </a:rPr>
                <a:t>Intermediate representation</a:t>
              </a:r>
            </a:p>
          </p:txBody>
        </p:sp>
        <p:sp>
          <p:nvSpPr>
            <p:cNvPr id="11" name="TextBox 11"/>
            <p:cNvSpPr txBox="1">
              <a:spLocks noChangeArrowheads="1"/>
            </p:cNvSpPr>
            <p:nvPr/>
          </p:nvSpPr>
          <p:spPr bwMode="auto">
            <a:xfrm>
              <a:off x="5410200" y="5715000"/>
              <a:ext cx="2743200" cy="400110"/>
            </a:xfrm>
            <a:prstGeom prst="rect">
              <a:avLst/>
            </a:prstGeom>
            <a:noFill/>
            <a:ln w="9525">
              <a:noFill/>
              <a:miter lim="800000"/>
              <a:headEnd/>
              <a:tailEnd/>
            </a:ln>
          </p:spPr>
          <p:txBody>
            <a:bodyPr>
              <a:spAutoFit/>
            </a:bodyPr>
            <a:lstStyle/>
            <a:p>
              <a:pPr algn="ctr"/>
              <a:r>
                <a:rPr lang="en-US" sz="2000" b="1">
                  <a:latin typeface="Gill Sans MT" pitchFamily="34" charset="0"/>
                </a:rPr>
                <a:t>Target program</a:t>
              </a:r>
            </a:p>
          </p:txBody>
        </p:sp>
        <p:pic>
          <p:nvPicPr>
            <p:cNvPr id="12" name="Picture 8" descr="http://thumbs.dreamstime.com/z/wooden-colorful-bricks-isolated-white-background-toy-building-blocks-36384877.jpg"/>
            <p:cNvPicPr>
              <a:picLocks noChangeAspect="1" noChangeArrowheads="1"/>
            </p:cNvPicPr>
            <p:nvPr/>
          </p:nvPicPr>
          <p:blipFill>
            <a:blip r:embed="rId4" cstate="print"/>
            <a:srcRect b="13881"/>
            <a:stretch>
              <a:fillRect/>
            </a:stretch>
          </p:blipFill>
          <p:spPr bwMode="auto">
            <a:xfrm>
              <a:off x="5334000" y="2667000"/>
              <a:ext cx="2819400" cy="1690688"/>
            </a:xfrm>
            <a:prstGeom prst="rect">
              <a:avLst/>
            </a:prstGeom>
            <a:noFill/>
            <a:ln w="9525">
              <a:noFill/>
              <a:miter lim="800000"/>
              <a:headEnd/>
              <a:tailEnd/>
            </a:ln>
          </p:spPr>
        </p:pic>
        <p:sp>
          <p:nvSpPr>
            <p:cNvPr id="13" name="Rectangle 12"/>
            <p:cNvSpPr/>
            <p:nvPr/>
          </p:nvSpPr>
          <p:spPr>
            <a:xfrm>
              <a:off x="5257800" y="2209800"/>
              <a:ext cx="2971800" cy="769441"/>
            </a:xfrm>
            <a:prstGeom prst="rect">
              <a:avLst/>
            </a:prstGeom>
            <a:noFill/>
          </p:spPr>
          <p:txBody>
            <a:bodyPr>
              <a:spAutoFit/>
              <a:scene3d>
                <a:camera prst="orthographicFront"/>
                <a:lightRig rig="threePt" dir="t"/>
              </a:scene3d>
              <a:sp3d extrusionH="57150">
                <a:bevelT w="38100" h="38100"/>
              </a:sp3d>
            </a:bodyPr>
            <a:lstStyle/>
            <a:p>
              <a:pPr algn="ctr" fontAlgn="auto">
                <a:spcBef>
                  <a:spcPts val="0"/>
                </a:spcBef>
                <a:spcAft>
                  <a:spcPts val="0"/>
                </a:spcAft>
                <a:defRPr/>
              </a:pPr>
              <a:r>
                <a:rPr lang="en-US" sz="4400" b="1" dirty="0">
                  <a:ln w="10541" cmpd="sng">
                    <a:solidFill>
                      <a:schemeClr val="tx1"/>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n-lt"/>
                </a:rPr>
                <a:t>Synthesis</a:t>
              </a:r>
            </a:p>
          </p:txBody>
        </p:sp>
        <p:sp>
          <p:nvSpPr>
            <p:cNvPr id="14" name="Rectangle 13"/>
            <p:cNvSpPr/>
            <p:nvPr/>
          </p:nvSpPr>
          <p:spPr>
            <a:xfrm>
              <a:off x="4953000" y="2133600"/>
              <a:ext cx="35814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5" name="Rectangle 14"/>
            <p:cNvSpPr/>
            <p:nvPr/>
          </p:nvSpPr>
          <p:spPr>
            <a:xfrm>
              <a:off x="762000" y="2133600"/>
              <a:ext cx="3581400" cy="2209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6" name="Down Arrow 15"/>
            <p:cNvSpPr/>
            <p:nvPr/>
          </p:nvSpPr>
          <p:spPr>
            <a:xfrm>
              <a:off x="2278063" y="4953000"/>
              <a:ext cx="381000"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sp>
          <p:nvSpPr>
            <p:cNvPr id="17" name="Down Arrow 16"/>
            <p:cNvSpPr/>
            <p:nvPr/>
          </p:nvSpPr>
          <p:spPr>
            <a:xfrm>
              <a:off x="6553200" y="5257800"/>
              <a:ext cx="381000" cy="4572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p>
          </p:txBody>
        </p:sp>
        <p:pic>
          <p:nvPicPr>
            <p:cNvPr id="18" name="Picture 10" descr="http://t1.gstatic.com/images?q=tbn:ANd9GcTPcUOMGUAW9wawNp0XFt463mab9_tt8dRdmVL3ju3O5mW2VEW39g"/>
            <p:cNvPicPr>
              <a:picLocks noChangeAspect="1" noChangeArrowheads="1"/>
            </p:cNvPicPr>
            <p:nvPr/>
          </p:nvPicPr>
          <p:blipFill>
            <a:blip r:embed="rId5"/>
            <a:srcRect/>
            <a:stretch>
              <a:fillRect/>
            </a:stretch>
          </p:blipFill>
          <p:spPr bwMode="auto">
            <a:xfrm>
              <a:off x="1981200" y="1219200"/>
              <a:ext cx="1123950" cy="900113"/>
            </a:xfrm>
            <a:prstGeom prst="rect">
              <a:avLst/>
            </a:prstGeom>
            <a:noFill/>
            <a:ln w="9525">
              <a:noFill/>
              <a:miter lim="800000"/>
              <a:headEnd/>
              <a:tailEnd/>
            </a:ln>
          </p:spPr>
        </p:pic>
        <p:pic>
          <p:nvPicPr>
            <p:cNvPr id="19" name="Picture 12" descr="http://www.picturesnew.com/media/images/16741ff415.jpg"/>
            <p:cNvPicPr>
              <a:picLocks noChangeAspect="1" noChangeArrowheads="1"/>
            </p:cNvPicPr>
            <p:nvPr/>
          </p:nvPicPr>
          <p:blipFill>
            <a:blip r:embed="rId6"/>
            <a:srcRect/>
            <a:stretch>
              <a:fillRect/>
            </a:stretch>
          </p:blipFill>
          <p:spPr bwMode="auto">
            <a:xfrm>
              <a:off x="6400800" y="1295400"/>
              <a:ext cx="692150" cy="750888"/>
            </a:xfrm>
            <a:prstGeom prst="rect">
              <a:avLst/>
            </a:prstGeom>
            <a:noFill/>
            <a:ln w="9525">
              <a:noFill/>
              <a:miter lim="800000"/>
              <a:headEnd/>
              <a:tailEnd/>
            </a:ln>
          </p:spPr>
        </p:pic>
      </p:grpSp>
      <p:sp>
        <p:nvSpPr>
          <p:cNvPr id="21" name="Date Placeholder 3"/>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Tree>
    <p:extLst>
      <p:ext uri="{BB962C8B-B14F-4D97-AF65-F5344CB8AC3E}">
        <p14:creationId xmlns:p14="http://schemas.microsoft.com/office/powerpoint/2010/main" val="8405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85800" y="1066800"/>
            <a:ext cx="8001000" cy="5495925"/>
            <a:chOff x="2356" y="4980"/>
            <a:chExt cx="7980" cy="8656"/>
          </a:xfrm>
        </p:grpSpPr>
        <p:sp>
          <p:nvSpPr>
            <p:cNvPr id="14343" name="Rectangle 5"/>
            <p:cNvSpPr>
              <a:spLocks noChangeArrowheads="1"/>
            </p:cNvSpPr>
            <p:nvPr/>
          </p:nvSpPr>
          <p:spPr bwMode="auto">
            <a:xfrm>
              <a:off x="5760" y="5940"/>
              <a:ext cx="2505" cy="496"/>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lexical analyzer</a:t>
              </a:r>
            </a:p>
          </p:txBody>
        </p:sp>
        <p:sp>
          <p:nvSpPr>
            <p:cNvPr id="14344" name="Rectangle 6"/>
            <p:cNvSpPr>
              <a:spLocks noChangeArrowheads="1"/>
            </p:cNvSpPr>
            <p:nvPr/>
          </p:nvSpPr>
          <p:spPr bwMode="auto">
            <a:xfrm>
              <a:off x="5760" y="8055"/>
              <a:ext cx="2520" cy="576"/>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semantic analyzer</a:t>
              </a:r>
            </a:p>
          </p:txBody>
        </p:sp>
        <p:sp>
          <p:nvSpPr>
            <p:cNvPr id="14345" name="Rectangle 7"/>
            <p:cNvSpPr>
              <a:spLocks noChangeArrowheads="1"/>
            </p:cNvSpPr>
            <p:nvPr/>
          </p:nvSpPr>
          <p:spPr bwMode="auto">
            <a:xfrm>
              <a:off x="5760" y="10980"/>
              <a:ext cx="2520" cy="540"/>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code optimizer</a:t>
              </a:r>
            </a:p>
          </p:txBody>
        </p:sp>
        <p:sp>
          <p:nvSpPr>
            <p:cNvPr id="14346" name="Rectangle 8"/>
            <p:cNvSpPr>
              <a:spLocks noChangeArrowheads="1"/>
            </p:cNvSpPr>
            <p:nvPr/>
          </p:nvSpPr>
          <p:spPr bwMode="auto">
            <a:xfrm>
              <a:off x="5760" y="11977"/>
              <a:ext cx="2520" cy="579"/>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code generator</a:t>
              </a:r>
            </a:p>
          </p:txBody>
        </p:sp>
        <p:sp>
          <p:nvSpPr>
            <p:cNvPr id="14347" name="Rectangle 9"/>
            <p:cNvSpPr>
              <a:spLocks noChangeArrowheads="1"/>
            </p:cNvSpPr>
            <p:nvPr/>
          </p:nvSpPr>
          <p:spPr bwMode="auto">
            <a:xfrm>
              <a:off x="5776" y="9421"/>
              <a:ext cx="2505" cy="945"/>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intermediate code generator</a:t>
              </a:r>
            </a:p>
          </p:txBody>
        </p:sp>
        <p:sp>
          <p:nvSpPr>
            <p:cNvPr id="14348" name="Rectangle 10"/>
            <p:cNvSpPr>
              <a:spLocks noChangeArrowheads="1"/>
            </p:cNvSpPr>
            <p:nvPr/>
          </p:nvSpPr>
          <p:spPr bwMode="auto">
            <a:xfrm>
              <a:off x="5760" y="6931"/>
              <a:ext cx="2505" cy="577"/>
            </a:xfrm>
            <a:prstGeom prst="rect">
              <a:avLst/>
            </a:prstGeom>
            <a:noFill/>
            <a:ln w="12700">
              <a:solidFill>
                <a:srgbClr val="000000"/>
              </a:solidFill>
              <a:miter lim="800000"/>
              <a:headEnd/>
              <a:tailEnd/>
            </a:ln>
          </p:spPr>
          <p:txBody>
            <a:bodyPr lIns="12700" tIns="12700" rIns="12700" bIns="12700"/>
            <a:lstStyle/>
            <a:p>
              <a:pPr algn="ctr" eaLnBrk="0" hangingPunct="0"/>
              <a:r>
                <a:rPr lang="en-US" sz="1800" b="1">
                  <a:latin typeface="Tahoma" pitchFamily="34" charset="0"/>
                </a:rPr>
                <a:t>syntax</a:t>
              </a:r>
              <a:r>
                <a:rPr lang="en-US" sz="1800" b="1">
                  <a:latin typeface="Times New Roman" pitchFamily="18" charset="0"/>
                </a:rPr>
                <a:t> </a:t>
              </a:r>
              <a:r>
                <a:rPr lang="en-US" sz="1800" b="1">
                  <a:latin typeface="Tahoma" pitchFamily="34" charset="0"/>
                </a:rPr>
                <a:t>analyzer</a:t>
              </a:r>
              <a:endParaRPr lang="en-US" sz="1800" b="1">
                <a:latin typeface="Times New Roman" pitchFamily="18" charset="0"/>
              </a:endParaRPr>
            </a:p>
          </p:txBody>
        </p:sp>
        <p:sp>
          <p:nvSpPr>
            <p:cNvPr id="14349" name="Rectangle 11"/>
            <p:cNvSpPr>
              <a:spLocks noChangeArrowheads="1"/>
            </p:cNvSpPr>
            <p:nvPr/>
          </p:nvSpPr>
          <p:spPr bwMode="auto">
            <a:xfrm>
              <a:off x="8740" y="8640"/>
              <a:ext cx="1596" cy="900"/>
            </a:xfrm>
            <a:prstGeom prst="rect">
              <a:avLst/>
            </a:prstGeom>
            <a:noFill/>
            <a:ln w="9525">
              <a:solidFill>
                <a:srgbClr val="000000"/>
              </a:solidFill>
              <a:miter lim="800000"/>
              <a:headEnd/>
              <a:tailEnd/>
            </a:ln>
          </p:spPr>
          <p:txBody>
            <a:bodyPr lIns="12700" tIns="12700" rIns="12700" bIns="12700"/>
            <a:lstStyle/>
            <a:p>
              <a:pPr algn="ctr" eaLnBrk="0" hangingPunct="0"/>
              <a:r>
                <a:rPr lang="en-US" sz="1800" b="1">
                  <a:latin typeface="Tahoma" pitchFamily="34" charset="0"/>
                </a:rPr>
                <a:t>Error handler</a:t>
              </a:r>
              <a:endParaRPr lang="en-US" sz="1600" b="1">
                <a:latin typeface="Times New Roman" pitchFamily="18" charset="0"/>
              </a:endParaRPr>
            </a:p>
          </p:txBody>
        </p:sp>
        <p:grpSp>
          <p:nvGrpSpPr>
            <p:cNvPr id="3" name="Group 12"/>
            <p:cNvGrpSpPr>
              <a:grpSpLocks/>
            </p:cNvGrpSpPr>
            <p:nvPr/>
          </p:nvGrpSpPr>
          <p:grpSpPr bwMode="auto">
            <a:xfrm>
              <a:off x="5244" y="13021"/>
              <a:ext cx="3800" cy="615"/>
              <a:chOff x="-8851" y="-1246"/>
              <a:chExt cx="38385" cy="21246"/>
            </a:xfrm>
          </p:grpSpPr>
          <p:sp>
            <p:nvSpPr>
              <p:cNvPr id="14371" name="Rectangle 13"/>
              <p:cNvSpPr>
                <a:spLocks noChangeArrowheads="1"/>
              </p:cNvSpPr>
              <p:nvPr/>
            </p:nvSpPr>
            <p:spPr bwMode="auto">
              <a:xfrm>
                <a:off x="0" y="73"/>
                <a:ext cx="20000" cy="19927"/>
              </a:xfrm>
              <a:prstGeom prst="rect">
                <a:avLst/>
              </a:prstGeom>
              <a:noFill/>
              <a:ln w="12700">
                <a:noFill/>
                <a:miter lim="800000"/>
                <a:headEnd/>
                <a:tailEnd/>
              </a:ln>
            </p:spPr>
            <p:txBody>
              <a:bodyPr/>
              <a:lstStyle/>
              <a:p>
                <a:endParaRPr lang="en-US"/>
              </a:p>
            </p:txBody>
          </p:sp>
          <p:sp>
            <p:nvSpPr>
              <p:cNvPr id="14372" name="Rectangle 14"/>
              <p:cNvSpPr>
                <a:spLocks noChangeArrowheads="1"/>
              </p:cNvSpPr>
              <p:nvPr/>
            </p:nvSpPr>
            <p:spPr bwMode="auto">
              <a:xfrm>
                <a:off x="-8851" y="-1246"/>
                <a:ext cx="38385" cy="20000"/>
              </a:xfrm>
              <a:prstGeom prst="rect">
                <a:avLst/>
              </a:prstGeom>
              <a:noFill/>
              <a:ln w="12700">
                <a:noFill/>
                <a:miter lim="800000"/>
                <a:headEnd/>
                <a:tailEnd/>
              </a:ln>
            </p:spPr>
            <p:txBody>
              <a:bodyPr lIns="12700" tIns="12700" rIns="12700" bIns="12700"/>
              <a:lstStyle/>
              <a:p>
                <a:pPr algn="ctr" eaLnBrk="0" hangingPunct="0"/>
                <a:r>
                  <a:rPr lang="en-US" sz="1800" b="1">
                    <a:latin typeface="Tahoma" pitchFamily="34" charset="0"/>
                  </a:rPr>
                  <a:t>Target program(Object code)</a:t>
                </a:r>
              </a:p>
            </p:txBody>
          </p:sp>
        </p:grpSp>
        <p:sp>
          <p:nvSpPr>
            <p:cNvPr id="14351" name="Rectangle 15"/>
            <p:cNvSpPr>
              <a:spLocks noChangeArrowheads="1"/>
            </p:cNvSpPr>
            <p:nvPr/>
          </p:nvSpPr>
          <p:spPr bwMode="auto">
            <a:xfrm>
              <a:off x="2356" y="8640"/>
              <a:ext cx="2924" cy="720"/>
            </a:xfrm>
            <a:prstGeom prst="rect">
              <a:avLst/>
            </a:prstGeom>
            <a:noFill/>
            <a:ln w="9525">
              <a:solidFill>
                <a:srgbClr val="000000"/>
              </a:solidFill>
              <a:miter lim="800000"/>
              <a:headEnd/>
              <a:tailEnd/>
            </a:ln>
          </p:spPr>
          <p:txBody>
            <a:bodyPr lIns="12700" tIns="12700" rIns="12700" bIns="12700"/>
            <a:lstStyle/>
            <a:p>
              <a:pPr algn="ctr" eaLnBrk="0" hangingPunct="0"/>
              <a:r>
                <a:rPr lang="en-US" sz="1800" b="1">
                  <a:latin typeface="Tahoma" pitchFamily="34" charset="0"/>
                </a:rPr>
                <a:t>symbol-table manager</a:t>
              </a:r>
            </a:p>
          </p:txBody>
        </p:sp>
        <p:sp>
          <p:nvSpPr>
            <p:cNvPr id="14352" name="Rectangle 16"/>
            <p:cNvSpPr>
              <a:spLocks noChangeArrowheads="1"/>
            </p:cNvSpPr>
            <p:nvPr/>
          </p:nvSpPr>
          <p:spPr bwMode="auto">
            <a:xfrm>
              <a:off x="5852" y="4980"/>
              <a:ext cx="2449" cy="360"/>
            </a:xfrm>
            <a:prstGeom prst="rect">
              <a:avLst/>
            </a:prstGeom>
            <a:noFill/>
            <a:ln w="12700">
              <a:noFill/>
              <a:miter lim="800000"/>
              <a:headEnd/>
              <a:tailEnd/>
            </a:ln>
          </p:spPr>
          <p:txBody>
            <a:bodyPr lIns="12700" tIns="12700" rIns="12700" bIns="12700"/>
            <a:lstStyle/>
            <a:p>
              <a:pPr algn="ctr" eaLnBrk="0" hangingPunct="0"/>
              <a:r>
                <a:rPr lang="en-US" sz="1800" b="1">
                  <a:latin typeface="Tahoma" pitchFamily="34" charset="0"/>
                </a:rPr>
                <a:t>Source program </a:t>
              </a:r>
            </a:p>
          </p:txBody>
        </p:sp>
        <p:sp>
          <p:nvSpPr>
            <p:cNvPr id="14353" name="Line 17"/>
            <p:cNvSpPr>
              <a:spLocks noChangeShapeType="1"/>
            </p:cNvSpPr>
            <p:nvPr/>
          </p:nvSpPr>
          <p:spPr bwMode="auto">
            <a:xfrm>
              <a:off x="7020" y="11520"/>
              <a:ext cx="0" cy="496"/>
            </a:xfrm>
            <a:prstGeom prst="line">
              <a:avLst/>
            </a:prstGeom>
            <a:noFill/>
            <a:ln w="9525">
              <a:solidFill>
                <a:srgbClr val="000000"/>
              </a:solidFill>
              <a:round/>
              <a:headEnd/>
              <a:tailEnd type="triangle" w="med" len="med"/>
            </a:ln>
          </p:spPr>
          <p:txBody>
            <a:bodyPr/>
            <a:lstStyle/>
            <a:p>
              <a:endParaRPr lang="en-US"/>
            </a:p>
          </p:txBody>
        </p:sp>
        <p:sp>
          <p:nvSpPr>
            <p:cNvPr id="14354" name="Line 18"/>
            <p:cNvSpPr>
              <a:spLocks noChangeShapeType="1"/>
            </p:cNvSpPr>
            <p:nvPr/>
          </p:nvSpPr>
          <p:spPr bwMode="auto">
            <a:xfrm>
              <a:off x="7020" y="10396"/>
              <a:ext cx="0" cy="584"/>
            </a:xfrm>
            <a:prstGeom prst="line">
              <a:avLst/>
            </a:prstGeom>
            <a:noFill/>
            <a:ln w="9525">
              <a:solidFill>
                <a:srgbClr val="000000"/>
              </a:solidFill>
              <a:round/>
              <a:headEnd/>
              <a:tailEnd type="triangle" w="med" len="med"/>
            </a:ln>
          </p:spPr>
          <p:txBody>
            <a:bodyPr/>
            <a:lstStyle/>
            <a:p>
              <a:endParaRPr lang="en-US"/>
            </a:p>
          </p:txBody>
        </p:sp>
        <p:sp>
          <p:nvSpPr>
            <p:cNvPr id="14355" name="Line 19"/>
            <p:cNvSpPr>
              <a:spLocks noChangeShapeType="1"/>
            </p:cNvSpPr>
            <p:nvPr/>
          </p:nvSpPr>
          <p:spPr bwMode="auto">
            <a:xfrm>
              <a:off x="7020" y="12556"/>
              <a:ext cx="0" cy="540"/>
            </a:xfrm>
            <a:prstGeom prst="line">
              <a:avLst/>
            </a:prstGeom>
            <a:noFill/>
            <a:ln w="9525">
              <a:solidFill>
                <a:srgbClr val="000000"/>
              </a:solidFill>
              <a:round/>
              <a:headEnd/>
              <a:tailEnd type="triangle" w="med" len="med"/>
            </a:ln>
          </p:spPr>
          <p:txBody>
            <a:bodyPr/>
            <a:lstStyle/>
            <a:p>
              <a:endParaRPr lang="en-US"/>
            </a:p>
          </p:txBody>
        </p:sp>
        <p:sp>
          <p:nvSpPr>
            <p:cNvPr id="14356" name="Line 20"/>
            <p:cNvSpPr>
              <a:spLocks noChangeShapeType="1"/>
            </p:cNvSpPr>
            <p:nvPr/>
          </p:nvSpPr>
          <p:spPr bwMode="auto">
            <a:xfrm>
              <a:off x="7020" y="7516"/>
              <a:ext cx="0" cy="540"/>
            </a:xfrm>
            <a:prstGeom prst="line">
              <a:avLst/>
            </a:prstGeom>
            <a:noFill/>
            <a:ln w="9525">
              <a:solidFill>
                <a:srgbClr val="000000"/>
              </a:solidFill>
              <a:round/>
              <a:headEnd/>
              <a:tailEnd type="triangle" w="med" len="med"/>
            </a:ln>
          </p:spPr>
          <p:txBody>
            <a:bodyPr/>
            <a:lstStyle/>
            <a:p>
              <a:endParaRPr lang="en-US"/>
            </a:p>
          </p:txBody>
        </p:sp>
        <p:sp>
          <p:nvSpPr>
            <p:cNvPr id="14357" name="Line 22"/>
            <p:cNvSpPr>
              <a:spLocks noChangeShapeType="1"/>
            </p:cNvSpPr>
            <p:nvPr/>
          </p:nvSpPr>
          <p:spPr bwMode="auto">
            <a:xfrm>
              <a:off x="7020" y="6436"/>
              <a:ext cx="0" cy="540"/>
            </a:xfrm>
            <a:prstGeom prst="line">
              <a:avLst/>
            </a:prstGeom>
            <a:noFill/>
            <a:ln w="9525">
              <a:solidFill>
                <a:srgbClr val="000000"/>
              </a:solidFill>
              <a:round/>
              <a:headEnd/>
              <a:tailEnd type="triangle" w="med" len="med"/>
            </a:ln>
          </p:spPr>
          <p:txBody>
            <a:bodyPr/>
            <a:lstStyle/>
            <a:p>
              <a:endParaRPr lang="en-US"/>
            </a:p>
          </p:txBody>
        </p:sp>
        <p:sp>
          <p:nvSpPr>
            <p:cNvPr id="14358" name="Line 23"/>
            <p:cNvSpPr>
              <a:spLocks noChangeShapeType="1"/>
            </p:cNvSpPr>
            <p:nvPr/>
          </p:nvSpPr>
          <p:spPr bwMode="auto">
            <a:xfrm>
              <a:off x="7020" y="5400"/>
              <a:ext cx="0" cy="540"/>
            </a:xfrm>
            <a:prstGeom prst="line">
              <a:avLst/>
            </a:prstGeom>
            <a:noFill/>
            <a:ln w="9525">
              <a:solidFill>
                <a:srgbClr val="000000"/>
              </a:solidFill>
              <a:round/>
              <a:headEnd/>
              <a:tailEnd type="triangle" w="med" len="med"/>
            </a:ln>
          </p:spPr>
          <p:txBody>
            <a:bodyPr/>
            <a:lstStyle/>
            <a:p>
              <a:endParaRPr lang="en-US"/>
            </a:p>
          </p:txBody>
        </p:sp>
        <p:sp>
          <p:nvSpPr>
            <p:cNvPr id="14359" name="Line 24"/>
            <p:cNvSpPr>
              <a:spLocks noChangeShapeType="1"/>
            </p:cNvSpPr>
            <p:nvPr/>
          </p:nvSpPr>
          <p:spPr bwMode="auto">
            <a:xfrm>
              <a:off x="8280" y="6120"/>
              <a:ext cx="1260" cy="2520"/>
            </a:xfrm>
            <a:prstGeom prst="line">
              <a:avLst/>
            </a:prstGeom>
            <a:noFill/>
            <a:ln w="9525">
              <a:solidFill>
                <a:srgbClr val="000000"/>
              </a:solidFill>
              <a:round/>
              <a:headEnd/>
              <a:tailEnd/>
            </a:ln>
          </p:spPr>
          <p:txBody>
            <a:bodyPr/>
            <a:lstStyle/>
            <a:p>
              <a:endParaRPr lang="en-US"/>
            </a:p>
          </p:txBody>
        </p:sp>
        <p:sp>
          <p:nvSpPr>
            <p:cNvPr id="14360" name="Line 25"/>
            <p:cNvSpPr>
              <a:spLocks noChangeShapeType="1"/>
            </p:cNvSpPr>
            <p:nvPr/>
          </p:nvSpPr>
          <p:spPr bwMode="auto">
            <a:xfrm>
              <a:off x="8280" y="7200"/>
              <a:ext cx="1260" cy="1440"/>
            </a:xfrm>
            <a:prstGeom prst="line">
              <a:avLst/>
            </a:prstGeom>
            <a:noFill/>
            <a:ln w="9525">
              <a:solidFill>
                <a:srgbClr val="000000"/>
              </a:solidFill>
              <a:round/>
              <a:headEnd/>
              <a:tailEnd/>
            </a:ln>
          </p:spPr>
          <p:txBody>
            <a:bodyPr/>
            <a:lstStyle/>
            <a:p>
              <a:endParaRPr lang="en-US"/>
            </a:p>
          </p:txBody>
        </p:sp>
        <p:sp>
          <p:nvSpPr>
            <p:cNvPr id="14361" name="Line 26"/>
            <p:cNvSpPr>
              <a:spLocks noChangeShapeType="1"/>
            </p:cNvSpPr>
            <p:nvPr/>
          </p:nvSpPr>
          <p:spPr bwMode="auto">
            <a:xfrm>
              <a:off x="8280" y="8280"/>
              <a:ext cx="1260" cy="360"/>
            </a:xfrm>
            <a:prstGeom prst="line">
              <a:avLst/>
            </a:prstGeom>
            <a:noFill/>
            <a:ln w="9525">
              <a:solidFill>
                <a:srgbClr val="000000"/>
              </a:solidFill>
              <a:round/>
              <a:headEnd/>
              <a:tailEnd/>
            </a:ln>
          </p:spPr>
          <p:txBody>
            <a:bodyPr/>
            <a:lstStyle/>
            <a:p>
              <a:endParaRPr lang="en-US"/>
            </a:p>
          </p:txBody>
        </p:sp>
        <p:sp>
          <p:nvSpPr>
            <p:cNvPr id="14362" name="Line 27"/>
            <p:cNvSpPr>
              <a:spLocks noChangeShapeType="1"/>
            </p:cNvSpPr>
            <p:nvPr/>
          </p:nvSpPr>
          <p:spPr bwMode="auto">
            <a:xfrm flipV="1">
              <a:off x="8280" y="9540"/>
              <a:ext cx="1260" cy="540"/>
            </a:xfrm>
            <a:prstGeom prst="line">
              <a:avLst/>
            </a:prstGeom>
            <a:noFill/>
            <a:ln w="9525">
              <a:solidFill>
                <a:srgbClr val="000000"/>
              </a:solidFill>
              <a:round/>
              <a:headEnd/>
              <a:tailEnd/>
            </a:ln>
          </p:spPr>
          <p:txBody>
            <a:bodyPr/>
            <a:lstStyle/>
            <a:p>
              <a:endParaRPr lang="en-US"/>
            </a:p>
          </p:txBody>
        </p:sp>
        <p:sp>
          <p:nvSpPr>
            <p:cNvPr id="14363" name="Line 28"/>
            <p:cNvSpPr>
              <a:spLocks noChangeShapeType="1"/>
            </p:cNvSpPr>
            <p:nvPr/>
          </p:nvSpPr>
          <p:spPr bwMode="auto">
            <a:xfrm flipV="1">
              <a:off x="8280" y="9540"/>
              <a:ext cx="1260" cy="1620"/>
            </a:xfrm>
            <a:prstGeom prst="line">
              <a:avLst/>
            </a:prstGeom>
            <a:noFill/>
            <a:ln w="9525">
              <a:solidFill>
                <a:srgbClr val="000000"/>
              </a:solidFill>
              <a:round/>
              <a:headEnd/>
              <a:tailEnd/>
            </a:ln>
          </p:spPr>
          <p:txBody>
            <a:bodyPr/>
            <a:lstStyle/>
            <a:p>
              <a:endParaRPr lang="en-US"/>
            </a:p>
          </p:txBody>
        </p:sp>
        <p:sp>
          <p:nvSpPr>
            <p:cNvPr id="14364" name="Line 29"/>
            <p:cNvSpPr>
              <a:spLocks noChangeShapeType="1"/>
            </p:cNvSpPr>
            <p:nvPr/>
          </p:nvSpPr>
          <p:spPr bwMode="auto">
            <a:xfrm flipV="1">
              <a:off x="8280" y="9540"/>
              <a:ext cx="1260" cy="2700"/>
            </a:xfrm>
            <a:prstGeom prst="line">
              <a:avLst/>
            </a:prstGeom>
            <a:noFill/>
            <a:ln w="9525">
              <a:solidFill>
                <a:srgbClr val="000000"/>
              </a:solidFill>
              <a:round/>
              <a:headEnd/>
              <a:tailEnd/>
            </a:ln>
          </p:spPr>
          <p:txBody>
            <a:bodyPr/>
            <a:lstStyle/>
            <a:p>
              <a:endParaRPr lang="en-US"/>
            </a:p>
          </p:txBody>
        </p:sp>
        <p:sp>
          <p:nvSpPr>
            <p:cNvPr id="14365" name="Line 30"/>
            <p:cNvSpPr>
              <a:spLocks noChangeShapeType="1"/>
            </p:cNvSpPr>
            <p:nvPr/>
          </p:nvSpPr>
          <p:spPr bwMode="auto">
            <a:xfrm flipH="1">
              <a:off x="4320" y="6120"/>
              <a:ext cx="1440" cy="2520"/>
            </a:xfrm>
            <a:prstGeom prst="line">
              <a:avLst/>
            </a:prstGeom>
            <a:noFill/>
            <a:ln w="9525">
              <a:solidFill>
                <a:srgbClr val="000000"/>
              </a:solidFill>
              <a:round/>
              <a:headEnd/>
              <a:tailEnd/>
            </a:ln>
          </p:spPr>
          <p:txBody>
            <a:bodyPr/>
            <a:lstStyle/>
            <a:p>
              <a:endParaRPr lang="en-US"/>
            </a:p>
          </p:txBody>
        </p:sp>
        <p:sp>
          <p:nvSpPr>
            <p:cNvPr id="14366" name="Line 31"/>
            <p:cNvSpPr>
              <a:spLocks noChangeShapeType="1"/>
            </p:cNvSpPr>
            <p:nvPr/>
          </p:nvSpPr>
          <p:spPr bwMode="auto">
            <a:xfrm flipH="1">
              <a:off x="4320" y="7200"/>
              <a:ext cx="1440" cy="1440"/>
            </a:xfrm>
            <a:prstGeom prst="line">
              <a:avLst/>
            </a:prstGeom>
            <a:noFill/>
            <a:ln w="9525">
              <a:solidFill>
                <a:srgbClr val="000000"/>
              </a:solidFill>
              <a:round/>
              <a:headEnd/>
              <a:tailEnd/>
            </a:ln>
          </p:spPr>
          <p:txBody>
            <a:bodyPr/>
            <a:lstStyle/>
            <a:p>
              <a:endParaRPr lang="en-US"/>
            </a:p>
          </p:txBody>
        </p:sp>
        <p:sp>
          <p:nvSpPr>
            <p:cNvPr id="14367" name="Line 32"/>
            <p:cNvSpPr>
              <a:spLocks noChangeShapeType="1"/>
            </p:cNvSpPr>
            <p:nvPr/>
          </p:nvSpPr>
          <p:spPr bwMode="auto">
            <a:xfrm flipH="1">
              <a:off x="4320" y="8280"/>
              <a:ext cx="1440" cy="360"/>
            </a:xfrm>
            <a:prstGeom prst="line">
              <a:avLst/>
            </a:prstGeom>
            <a:noFill/>
            <a:ln w="9525">
              <a:solidFill>
                <a:srgbClr val="000000"/>
              </a:solidFill>
              <a:round/>
              <a:headEnd/>
              <a:tailEnd/>
            </a:ln>
          </p:spPr>
          <p:txBody>
            <a:bodyPr/>
            <a:lstStyle/>
            <a:p>
              <a:endParaRPr lang="en-US"/>
            </a:p>
          </p:txBody>
        </p:sp>
        <p:sp>
          <p:nvSpPr>
            <p:cNvPr id="14368" name="Line 33"/>
            <p:cNvSpPr>
              <a:spLocks noChangeShapeType="1"/>
            </p:cNvSpPr>
            <p:nvPr/>
          </p:nvSpPr>
          <p:spPr bwMode="auto">
            <a:xfrm flipH="1" flipV="1">
              <a:off x="4320" y="9360"/>
              <a:ext cx="1440" cy="720"/>
            </a:xfrm>
            <a:prstGeom prst="line">
              <a:avLst/>
            </a:prstGeom>
            <a:noFill/>
            <a:ln w="9525">
              <a:solidFill>
                <a:srgbClr val="000000"/>
              </a:solidFill>
              <a:round/>
              <a:headEnd/>
              <a:tailEnd/>
            </a:ln>
          </p:spPr>
          <p:txBody>
            <a:bodyPr/>
            <a:lstStyle/>
            <a:p>
              <a:endParaRPr lang="en-US"/>
            </a:p>
          </p:txBody>
        </p:sp>
        <p:sp>
          <p:nvSpPr>
            <p:cNvPr id="14369" name="Line 34"/>
            <p:cNvSpPr>
              <a:spLocks noChangeShapeType="1"/>
            </p:cNvSpPr>
            <p:nvPr/>
          </p:nvSpPr>
          <p:spPr bwMode="auto">
            <a:xfrm flipH="1" flipV="1">
              <a:off x="4320" y="9360"/>
              <a:ext cx="1440" cy="1800"/>
            </a:xfrm>
            <a:prstGeom prst="line">
              <a:avLst/>
            </a:prstGeom>
            <a:noFill/>
            <a:ln w="9525">
              <a:solidFill>
                <a:srgbClr val="000000"/>
              </a:solidFill>
              <a:round/>
              <a:headEnd/>
              <a:tailEnd/>
            </a:ln>
          </p:spPr>
          <p:txBody>
            <a:bodyPr/>
            <a:lstStyle/>
            <a:p>
              <a:endParaRPr lang="en-US"/>
            </a:p>
          </p:txBody>
        </p:sp>
        <p:sp>
          <p:nvSpPr>
            <p:cNvPr id="14370" name="Line 35"/>
            <p:cNvSpPr>
              <a:spLocks noChangeShapeType="1"/>
            </p:cNvSpPr>
            <p:nvPr/>
          </p:nvSpPr>
          <p:spPr bwMode="auto">
            <a:xfrm flipH="1" flipV="1">
              <a:off x="4320" y="9360"/>
              <a:ext cx="1440" cy="2880"/>
            </a:xfrm>
            <a:prstGeom prst="line">
              <a:avLst/>
            </a:prstGeom>
            <a:noFill/>
            <a:ln w="9525">
              <a:solidFill>
                <a:srgbClr val="000000"/>
              </a:solidFill>
              <a:round/>
              <a:headEnd/>
              <a:tailEnd/>
            </a:ln>
          </p:spPr>
          <p:txBody>
            <a:bodyPr/>
            <a:lstStyle/>
            <a:p>
              <a:endParaRPr lang="en-US"/>
            </a:p>
          </p:txBody>
        </p:sp>
      </p:grpSp>
      <p:sp>
        <p:nvSpPr>
          <p:cNvPr id="36"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4341" name="Slide Number Placeholder 5"/>
          <p:cNvSpPr>
            <a:spLocks noGrp="1"/>
          </p:cNvSpPr>
          <p:nvPr>
            <p:ph type="sldNum" sz="quarter" idx="12"/>
          </p:nvPr>
        </p:nvSpPr>
        <p:spPr>
          <a:noFill/>
        </p:spPr>
        <p:txBody>
          <a:bodyPr/>
          <a:lstStyle/>
          <a:p>
            <a:fld id="{378F7A40-3457-42FF-99F8-49D1649574A9}" type="slidenum">
              <a:rPr lang="en-US" smtClean="0"/>
              <a:pPr/>
              <a:t>11</a:t>
            </a:fld>
            <a:endParaRPr lang="en-US"/>
          </a:p>
        </p:txBody>
      </p:sp>
      <p:cxnSp>
        <p:nvCxnSpPr>
          <p:cNvPr id="39" name="Straight Arrow Connector 38"/>
          <p:cNvCxnSpPr>
            <a:stCxn id="14344" idx="2"/>
            <a:endCxn id="14347" idx="0"/>
          </p:cNvCxnSpPr>
          <p:nvPr/>
        </p:nvCxnSpPr>
        <p:spPr>
          <a:xfrm rot="16200000" flipH="1">
            <a:off x="5115719" y="3631406"/>
            <a:ext cx="50165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2"/>
          <p:cNvSpPr txBox="1">
            <a:spLocks noChangeArrowheads="1"/>
          </p:cNvSpPr>
          <p:nvPr/>
        </p:nvSpPr>
        <p:spPr>
          <a:xfrm>
            <a:off x="2819400" y="76200"/>
            <a:ext cx="5867400" cy="914400"/>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0079B8"/>
                </a:solidFill>
                <a:effectLst/>
                <a:uLnTx/>
                <a:uFillTx/>
                <a:latin typeface="Open Sans"/>
                <a:ea typeface="+mj-ea"/>
                <a:cs typeface="+mj-cs"/>
              </a:rPr>
              <a:t> Stages compilation</a:t>
            </a:r>
            <a:endParaRPr kumimoji="0" lang="en-GB" sz="3000" b="1" i="0" u="none" strike="noStrike" kern="1200" cap="none" spc="0" normalizeH="0" baseline="0" noProof="0" dirty="0">
              <a:ln>
                <a:noFill/>
              </a:ln>
              <a:solidFill>
                <a:srgbClr val="0079B8"/>
              </a:solidFill>
              <a:effectLst/>
              <a:uLnTx/>
              <a:uFillTx/>
              <a:latin typeface="Open Sans"/>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73250" y="388577"/>
            <a:ext cx="6837114" cy="792088"/>
          </a:xfrm>
        </p:spPr>
        <p:txBody>
          <a:bodyPr anchor="ctr">
            <a:normAutofit/>
          </a:bodyPr>
          <a:lstStyle/>
          <a:p>
            <a:pPr algn="r" eaLnBrk="1" hangingPunct="1"/>
            <a:r>
              <a:rPr lang="en-US" dirty="0"/>
              <a:t> Stages compilation</a:t>
            </a:r>
            <a:endParaRPr lang="en-GB" dirty="0"/>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5365" name="Slide Number Placeholder 5" hidden="1"/>
          <p:cNvSpPr>
            <a:spLocks noGrp="1"/>
          </p:cNvSpPr>
          <p:nvPr>
            <p:ph type="sldNum" sz="quarter" idx="12"/>
          </p:nvPr>
        </p:nvSpPr>
        <p:spPr>
          <a:noFill/>
        </p:spPr>
        <p:txBody>
          <a:bodyPr/>
          <a:lstStyle/>
          <a:p>
            <a:pPr>
              <a:spcAft>
                <a:spcPts val="600"/>
              </a:spcAft>
            </a:pPr>
            <a:fld id="{464CCF56-3504-4E35-B76C-8C728887C156}" type="slidenum">
              <a:rPr lang="en-US" smtClean="0"/>
              <a:pPr>
                <a:spcAft>
                  <a:spcPts val="600"/>
                </a:spcAft>
              </a:pPr>
              <a:t>12</a:t>
            </a:fld>
            <a:endParaRPr lang="en-US"/>
          </a:p>
        </p:txBody>
      </p:sp>
      <p:graphicFrame>
        <p:nvGraphicFramePr>
          <p:cNvPr id="15367" name="Rectangle 3">
            <a:extLst>
              <a:ext uri="{FF2B5EF4-FFF2-40B4-BE49-F238E27FC236}">
                <a16:creationId xmlns:a16="http://schemas.microsoft.com/office/drawing/2014/main" id="{5BC2BC80-8048-4CED-9149-E7A9D901B8A5}"/>
              </a:ext>
            </a:extLst>
          </p:cNvPr>
          <p:cNvGraphicFramePr/>
          <p:nvPr>
            <p:extLst>
              <p:ext uri="{D42A27DB-BD31-4B8C-83A1-F6EECF244321}">
                <p14:modId xmlns:p14="http://schemas.microsoft.com/office/powerpoint/2010/main" val="3607123128"/>
              </p:ext>
            </p:extLst>
          </p:nvPr>
        </p:nvGraphicFramePr>
        <p:xfrm>
          <a:off x="1219200" y="1524000"/>
          <a:ext cx="7529264" cy="49454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3">
            <a:extLst>
              <a:ext uri="{FF2B5EF4-FFF2-40B4-BE49-F238E27FC236}">
                <a16:creationId xmlns:a16="http://schemas.microsoft.com/office/drawing/2014/main" id="{FB9F4200-3DE9-3B42-8530-AE9023E9FFB7}"/>
              </a:ext>
            </a:extLst>
          </p:cNvPr>
          <p:cNvSpPr txBox="1">
            <a:spLocks/>
          </p:cNvSpPr>
          <p:nvPr/>
        </p:nvSpPr>
        <p:spPr>
          <a:xfrm>
            <a:off x="609600" y="6605736"/>
            <a:ext cx="2133600" cy="365125"/>
          </a:xfrm>
          <a:prstGeom prst="rect">
            <a:avLst/>
          </a:prstGeom>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
        <p:nvSpPr>
          <p:cNvPr id="7" name="Slide Number Placeholder 5">
            <a:extLst>
              <a:ext uri="{FF2B5EF4-FFF2-40B4-BE49-F238E27FC236}">
                <a16:creationId xmlns:a16="http://schemas.microsoft.com/office/drawing/2014/main" id="{C0DD0659-78C9-FB4D-9A8F-70A1B7ACF3BE}"/>
              </a:ext>
            </a:extLst>
          </p:cNvPr>
          <p:cNvSpPr txBox="1">
            <a:spLocks/>
          </p:cNvSpPr>
          <p:nvPr/>
        </p:nvSpPr>
        <p:spPr>
          <a:xfrm>
            <a:off x="6705600" y="6605736"/>
            <a:ext cx="2133600" cy="365125"/>
          </a:xfrm>
          <a:prstGeom prst="rect">
            <a:avLst/>
          </a:prstGeom>
          <a:noFill/>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8F7A40-3457-42FF-99F8-49D1649574A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6390" name="Slide Number Placeholder 5"/>
          <p:cNvSpPr>
            <a:spLocks noGrp="1"/>
          </p:cNvSpPr>
          <p:nvPr>
            <p:ph type="sldNum" sz="quarter" idx="12"/>
          </p:nvPr>
        </p:nvSpPr>
        <p:spPr>
          <a:noFill/>
        </p:spPr>
        <p:txBody>
          <a:bodyPr/>
          <a:lstStyle/>
          <a:p>
            <a:fld id="{72306475-E54A-4FAB-98FF-61D002A5AB39}" type="slidenum">
              <a:rPr lang="en-US" smtClean="0"/>
              <a:pPr/>
              <a:t>13</a:t>
            </a:fld>
            <a:endParaRPr lang="en-US"/>
          </a:p>
        </p:txBody>
      </p:sp>
      <p:sp>
        <p:nvSpPr>
          <p:cNvPr id="51" name="Rectangle 2"/>
          <p:cNvSpPr txBox="1">
            <a:spLocks noChangeArrowheads="1"/>
          </p:cNvSpPr>
          <p:nvPr/>
        </p:nvSpPr>
        <p:spPr>
          <a:xfrm>
            <a:off x="4367837" y="59288"/>
            <a:ext cx="4034696" cy="685800"/>
          </a:xfrm>
          <a:prstGeom prst="rect">
            <a:avLst/>
          </a:prstGeom>
        </p:spPr>
        <p:txBody>
          <a:bodyPr vert="horz" lIns="91440" tIns="45720" rIns="91440" bIns="45720" rtlCol="0" anchor="ctr">
            <a:normAutofit fontScale="92500"/>
          </a:bodyPr>
          <a:lstStyle/>
          <a:p>
            <a:pPr lvl="0" algn="r">
              <a:spcBef>
                <a:spcPct val="0"/>
              </a:spcBef>
            </a:pPr>
            <a:r>
              <a:rPr lang="en-US" sz="3000" b="1" dirty="0">
                <a:solidFill>
                  <a:srgbClr val="0079B8"/>
                </a:solidFill>
                <a:latin typeface="Open Sans"/>
                <a:ea typeface="+mj-ea"/>
                <a:cs typeface="+mj-cs"/>
              </a:rPr>
              <a:t>  Translation example</a:t>
            </a:r>
            <a:endParaRPr kumimoji="0" lang="en-GB" sz="3000" b="1" i="0" u="none" strike="noStrike" kern="1200" cap="none" spc="0" normalizeH="0" baseline="0" noProof="0" dirty="0">
              <a:ln>
                <a:noFill/>
              </a:ln>
              <a:solidFill>
                <a:srgbClr val="0079B8"/>
              </a:solidFill>
              <a:effectLst/>
              <a:uLnTx/>
              <a:uFillTx/>
              <a:latin typeface="Open Sans"/>
              <a:ea typeface="+mj-ea"/>
              <a:cs typeface="+mj-cs"/>
            </a:endParaRPr>
          </a:p>
        </p:txBody>
      </p:sp>
      <p:pic>
        <p:nvPicPr>
          <p:cNvPr id="6" name="Picture 5" descr="Table&#10;&#10;Description automatically generated">
            <a:extLst>
              <a:ext uri="{FF2B5EF4-FFF2-40B4-BE49-F238E27FC236}">
                <a16:creationId xmlns:a16="http://schemas.microsoft.com/office/drawing/2014/main" id="{FDFEB0F0-9465-FD48-91DB-1F95B71CB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612" y="2555184"/>
            <a:ext cx="2206795" cy="1818033"/>
          </a:xfrm>
          <a:prstGeom prst="rect">
            <a:avLst/>
          </a:prstGeom>
        </p:spPr>
      </p:pic>
      <p:pic>
        <p:nvPicPr>
          <p:cNvPr id="8" name="Picture 7" descr="Diagram&#10;&#10;Description automatically generated">
            <a:extLst>
              <a:ext uri="{FF2B5EF4-FFF2-40B4-BE49-F238E27FC236}">
                <a16:creationId xmlns:a16="http://schemas.microsoft.com/office/drawing/2014/main" id="{021995BD-D568-6844-93A1-2E881BFC8CF8}"/>
              </a:ext>
            </a:extLst>
          </p:cNvPr>
          <p:cNvPicPr>
            <a:picLocks noChangeAspect="1"/>
          </p:cNvPicPr>
          <p:nvPr/>
        </p:nvPicPr>
        <p:blipFill rotWithShape="1">
          <a:blip r:embed="rId3">
            <a:extLst>
              <a:ext uri="{28A0092B-C50C-407E-A947-70E740481C1C}">
                <a14:useLocalDpi xmlns:a14="http://schemas.microsoft.com/office/drawing/2010/main" val="0"/>
              </a:ext>
            </a:extLst>
          </a:blip>
          <a:srcRect b="1660"/>
          <a:stretch/>
        </p:blipFill>
        <p:spPr>
          <a:xfrm>
            <a:off x="3771898" y="789135"/>
            <a:ext cx="4329489" cy="5840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2971800" y="228600"/>
            <a:ext cx="5715000" cy="6476326"/>
            <a:chOff x="2061" y="936"/>
            <a:chExt cx="1868" cy="2433"/>
          </a:xfrm>
        </p:grpSpPr>
        <p:sp>
          <p:nvSpPr>
            <p:cNvPr id="17414" name="Text Box 3"/>
            <p:cNvSpPr txBox="1">
              <a:spLocks noChangeArrowheads="1"/>
            </p:cNvSpPr>
            <p:nvPr/>
          </p:nvSpPr>
          <p:spPr bwMode="auto">
            <a:xfrm>
              <a:off x="2341" y="2484"/>
              <a:ext cx="936" cy="144"/>
            </a:xfrm>
            <a:prstGeom prst="rect">
              <a:avLst/>
            </a:prstGeom>
            <a:solidFill>
              <a:srgbClr val="FFFFFF"/>
            </a:solidFill>
            <a:ln w="9525">
              <a:solidFill>
                <a:srgbClr val="000000"/>
              </a:solidFill>
              <a:miter lim="800000"/>
              <a:headEnd/>
              <a:tailEnd/>
            </a:ln>
          </p:spPr>
          <p:txBody>
            <a:bodyPr tIns="0" bIns="0"/>
            <a:lstStyle/>
            <a:p>
              <a:pPr algn="ctr" eaLnBrk="0" hangingPunct="0"/>
              <a:r>
                <a:rPr lang="en-US" sz="1400">
                  <a:latin typeface="Tahoma" pitchFamily="34" charset="0"/>
                </a:rPr>
                <a:t>code generator</a:t>
              </a:r>
              <a:endParaRPr lang="en-US">
                <a:latin typeface="Times New Roman" pitchFamily="18" charset="0"/>
              </a:endParaRPr>
            </a:p>
          </p:txBody>
        </p:sp>
        <p:sp>
          <p:nvSpPr>
            <p:cNvPr id="17415" name="Text Box 4"/>
            <p:cNvSpPr txBox="1">
              <a:spLocks noChangeArrowheads="1"/>
            </p:cNvSpPr>
            <p:nvPr/>
          </p:nvSpPr>
          <p:spPr bwMode="auto">
            <a:xfrm>
              <a:off x="2442" y="1260"/>
              <a:ext cx="1440" cy="504"/>
            </a:xfrm>
            <a:prstGeom prst="rect">
              <a:avLst/>
            </a:prstGeom>
            <a:solidFill>
              <a:srgbClr val="FFFFFF"/>
            </a:solidFill>
            <a:ln w="9525">
              <a:noFill/>
              <a:miter lim="800000"/>
              <a:headEnd/>
              <a:tailEnd/>
            </a:ln>
          </p:spPr>
          <p:txBody>
            <a:bodyPr/>
            <a:lstStyle/>
            <a:p>
              <a:pPr eaLnBrk="0" hangingPunct="0"/>
              <a:endParaRPr lang="en-US" b="1" dirty="0">
                <a:latin typeface="Tahoma" pitchFamily="34" charset="0"/>
              </a:endParaRPr>
            </a:p>
            <a:p>
              <a:pPr eaLnBrk="0" hangingPunct="0"/>
              <a:r>
                <a:rPr lang="en-US" b="1" dirty="0">
                  <a:latin typeface="Tahoma" pitchFamily="34" charset="0"/>
                </a:rPr>
                <a:t>temp</a:t>
              </a:r>
              <a:r>
                <a:rPr lang="en-US" b="1" baseline="-25000" dirty="0">
                  <a:latin typeface="Tahoma" pitchFamily="34" charset="0"/>
                </a:rPr>
                <a:t>1</a:t>
              </a:r>
              <a:r>
                <a:rPr lang="en-US" b="1" dirty="0">
                  <a:latin typeface="Tahoma" pitchFamily="34" charset="0"/>
                </a:rPr>
                <a:t> := </a:t>
              </a:r>
              <a:r>
                <a:rPr lang="en-US" b="1" dirty="0" err="1">
                  <a:latin typeface="Tahoma" pitchFamily="34" charset="0"/>
                </a:rPr>
                <a:t>inttofloat</a:t>
              </a:r>
              <a:r>
                <a:rPr lang="en-US" b="1" dirty="0">
                  <a:latin typeface="Tahoma" pitchFamily="34" charset="0"/>
                </a:rPr>
                <a:t>(60)</a:t>
              </a:r>
            </a:p>
            <a:p>
              <a:pPr eaLnBrk="0" hangingPunct="0"/>
              <a:r>
                <a:rPr lang="en-US" b="1" dirty="0">
                  <a:latin typeface="Tahoma" pitchFamily="34" charset="0"/>
                </a:rPr>
                <a:t>temp</a:t>
              </a:r>
              <a:r>
                <a:rPr lang="en-US" b="1" baseline="-25000" dirty="0">
                  <a:latin typeface="Tahoma" pitchFamily="34" charset="0"/>
                </a:rPr>
                <a:t>2</a:t>
              </a:r>
              <a:r>
                <a:rPr lang="en-US" b="1" dirty="0">
                  <a:latin typeface="Tahoma" pitchFamily="34" charset="0"/>
                </a:rPr>
                <a:t> := id</a:t>
              </a:r>
              <a:r>
                <a:rPr lang="en-US" b="1" baseline="-25000" dirty="0">
                  <a:latin typeface="Tahoma" pitchFamily="34" charset="0"/>
                </a:rPr>
                <a:t>3</a:t>
              </a:r>
              <a:r>
                <a:rPr lang="en-US" b="1" dirty="0">
                  <a:latin typeface="Tahoma" pitchFamily="34" charset="0"/>
                </a:rPr>
                <a:t> * temp</a:t>
              </a:r>
              <a:r>
                <a:rPr lang="en-US" b="1" baseline="-25000" dirty="0">
                  <a:latin typeface="Tahoma" pitchFamily="34" charset="0"/>
                </a:rPr>
                <a:t>1</a:t>
              </a:r>
              <a:endParaRPr lang="en-US" b="1" dirty="0">
                <a:latin typeface="Tahoma" pitchFamily="34" charset="0"/>
              </a:endParaRPr>
            </a:p>
            <a:p>
              <a:pPr algn="just" eaLnBrk="0" hangingPunct="0"/>
              <a:r>
                <a:rPr lang="en-US" b="1" dirty="0">
                  <a:latin typeface="Tahoma" pitchFamily="34" charset="0"/>
                </a:rPr>
                <a:t>temp</a:t>
              </a:r>
              <a:r>
                <a:rPr lang="en-US" b="1" baseline="-25000" dirty="0">
                  <a:latin typeface="Tahoma" pitchFamily="34" charset="0"/>
                </a:rPr>
                <a:t>3</a:t>
              </a:r>
              <a:r>
                <a:rPr lang="en-US" b="1" dirty="0">
                  <a:latin typeface="Tahoma" pitchFamily="34" charset="0"/>
                </a:rPr>
                <a:t> := id</a:t>
              </a:r>
              <a:r>
                <a:rPr lang="en-US" b="1" baseline="-25000" dirty="0">
                  <a:latin typeface="Tahoma" pitchFamily="34" charset="0"/>
                </a:rPr>
                <a:t>2</a:t>
              </a:r>
              <a:r>
                <a:rPr lang="en-US" b="1" dirty="0">
                  <a:latin typeface="Tahoma" pitchFamily="34" charset="0"/>
                </a:rPr>
                <a:t> + temp</a:t>
              </a:r>
              <a:r>
                <a:rPr lang="en-US" b="1" baseline="-25000" dirty="0">
                  <a:latin typeface="Tahoma" pitchFamily="34" charset="0"/>
                </a:rPr>
                <a:t>2</a:t>
              </a:r>
              <a:endParaRPr lang="en-US" b="1" dirty="0">
                <a:latin typeface="Tahoma" pitchFamily="34" charset="0"/>
              </a:endParaRPr>
            </a:p>
            <a:p>
              <a:pPr eaLnBrk="0" hangingPunct="0"/>
              <a:r>
                <a:rPr lang="en-US" b="1" dirty="0">
                  <a:latin typeface="Tahoma" pitchFamily="34" charset="0"/>
                </a:rPr>
                <a:t>id</a:t>
              </a:r>
              <a:r>
                <a:rPr lang="en-US" b="1" baseline="-25000" dirty="0">
                  <a:latin typeface="Tahoma" pitchFamily="34" charset="0"/>
                </a:rPr>
                <a:t>1</a:t>
              </a:r>
              <a:r>
                <a:rPr lang="en-US" b="1" dirty="0">
                  <a:latin typeface="Tahoma" pitchFamily="34" charset="0"/>
                </a:rPr>
                <a:t>       := temp</a:t>
              </a:r>
              <a:r>
                <a:rPr lang="en-US" b="1" baseline="-25000" dirty="0">
                  <a:latin typeface="Tahoma" pitchFamily="34" charset="0"/>
                </a:rPr>
                <a:t>3</a:t>
              </a:r>
              <a:endParaRPr lang="en-US" b="1" dirty="0"/>
            </a:p>
          </p:txBody>
        </p:sp>
        <p:sp>
          <p:nvSpPr>
            <p:cNvPr id="17416" name="Text Box 5"/>
            <p:cNvSpPr txBox="1">
              <a:spLocks noChangeArrowheads="1"/>
            </p:cNvSpPr>
            <p:nvPr/>
          </p:nvSpPr>
          <p:spPr bwMode="auto">
            <a:xfrm>
              <a:off x="2417" y="2124"/>
              <a:ext cx="1512" cy="288"/>
            </a:xfrm>
            <a:prstGeom prst="rect">
              <a:avLst/>
            </a:prstGeom>
            <a:solidFill>
              <a:srgbClr val="FFFFFF"/>
            </a:solidFill>
            <a:ln w="9525">
              <a:noFill/>
              <a:miter lim="800000"/>
              <a:headEnd/>
              <a:tailEnd/>
            </a:ln>
          </p:spPr>
          <p:txBody>
            <a:bodyPr/>
            <a:lstStyle/>
            <a:p>
              <a:pPr eaLnBrk="0" hangingPunct="0"/>
              <a:r>
                <a:rPr lang="en-US" b="1" dirty="0">
                  <a:latin typeface="Tahoma" pitchFamily="34" charset="0"/>
                </a:rPr>
                <a:t>temp</a:t>
              </a:r>
              <a:r>
                <a:rPr lang="en-US" b="1" baseline="-25000" dirty="0">
                  <a:latin typeface="Tahoma" pitchFamily="34" charset="0"/>
                </a:rPr>
                <a:t>1</a:t>
              </a:r>
              <a:r>
                <a:rPr lang="en-US" b="1" dirty="0">
                  <a:latin typeface="Tahoma" pitchFamily="34" charset="0"/>
                </a:rPr>
                <a:t> := id</a:t>
              </a:r>
              <a:r>
                <a:rPr lang="en-US" b="1" baseline="-25000" dirty="0">
                  <a:latin typeface="Tahoma" pitchFamily="34" charset="0"/>
                </a:rPr>
                <a:t>3</a:t>
              </a:r>
              <a:r>
                <a:rPr lang="en-US" b="1" dirty="0">
                  <a:latin typeface="Tahoma" pitchFamily="34" charset="0"/>
                </a:rPr>
                <a:t> * 60.0</a:t>
              </a:r>
            </a:p>
            <a:p>
              <a:pPr algn="just" eaLnBrk="0" hangingPunct="0"/>
              <a:r>
                <a:rPr lang="en-US" b="1" dirty="0">
                  <a:latin typeface="Tahoma" pitchFamily="34" charset="0"/>
                </a:rPr>
                <a:t>id</a:t>
              </a:r>
              <a:r>
                <a:rPr lang="en-US" b="1" baseline="-25000" dirty="0">
                  <a:latin typeface="Tahoma" pitchFamily="34" charset="0"/>
                </a:rPr>
                <a:t>1</a:t>
              </a:r>
              <a:r>
                <a:rPr lang="en-US" b="1" dirty="0">
                  <a:latin typeface="Tahoma" pitchFamily="34" charset="0"/>
                </a:rPr>
                <a:t>       := id</a:t>
              </a:r>
              <a:r>
                <a:rPr lang="en-US" b="1" baseline="-25000" dirty="0">
                  <a:latin typeface="Tahoma" pitchFamily="34" charset="0"/>
                </a:rPr>
                <a:t>2</a:t>
              </a:r>
              <a:r>
                <a:rPr lang="en-US" b="1" dirty="0">
                  <a:latin typeface="Tahoma" pitchFamily="34" charset="0"/>
                </a:rPr>
                <a:t> + temp</a:t>
              </a:r>
              <a:r>
                <a:rPr lang="en-US" b="1" baseline="-25000" dirty="0">
                  <a:latin typeface="Tahoma" pitchFamily="34" charset="0"/>
                </a:rPr>
                <a:t>1</a:t>
              </a:r>
              <a:endParaRPr lang="en-US" sz="1400" dirty="0">
                <a:latin typeface="Tahoma" pitchFamily="34" charset="0"/>
              </a:endParaRPr>
            </a:p>
          </p:txBody>
        </p:sp>
        <p:sp>
          <p:nvSpPr>
            <p:cNvPr id="17417" name="Text Box 6"/>
            <p:cNvSpPr txBox="1">
              <a:spLocks noChangeArrowheads="1"/>
            </p:cNvSpPr>
            <p:nvPr/>
          </p:nvSpPr>
          <p:spPr bwMode="auto">
            <a:xfrm>
              <a:off x="2473" y="2721"/>
              <a:ext cx="1008" cy="648"/>
            </a:xfrm>
            <a:prstGeom prst="rect">
              <a:avLst/>
            </a:prstGeom>
            <a:solidFill>
              <a:srgbClr val="FFFFFF"/>
            </a:solidFill>
            <a:ln w="9525">
              <a:noFill/>
              <a:miter lim="800000"/>
              <a:headEnd/>
              <a:tailEnd/>
            </a:ln>
          </p:spPr>
          <p:txBody>
            <a:bodyPr/>
            <a:lstStyle/>
            <a:p>
              <a:pPr algn="just" eaLnBrk="0" hangingPunct="0"/>
              <a:endParaRPr lang="en-US" b="1" dirty="0">
                <a:latin typeface="Tahoma" pitchFamily="34" charset="0"/>
              </a:endParaRPr>
            </a:p>
            <a:p>
              <a:pPr algn="just" eaLnBrk="0" hangingPunct="0"/>
              <a:r>
                <a:rPr lang="en-US" b="1" dirty="0">
                  <a:latin typeface="Tahoma" pitchFamily="34" charset="0"/>
                </a:rPr>
                <a:t>MOVF id</a:t>
              </a:r>
              <a:r>
                <a:rPr lang="en-US" b="1" baseline="-25000" dirty="0">
                  <a:latin typeface="Tahoma" pitchFamily="34" charset="0"/>
                </a:rPr>
                <a:t>3</a:t>
              </a:r>
              <a:r>
                <a:rPr lang="en-US" b="1" dirty="0">
                  <a:latin typeface="Tahoma" pitchFamily="34" charset="0"/>
                </a:rPr>
                <a:t>, R</a:t>
              </a:r>
              <a:r>
                <a:rPr lang="en-US" b="1" baseline="-25000" dirty="0">
                  <a:latin typeface="Tahoma" pitchFamily="34" charset="0"/>
                </a:rPr>
                <a:t>2</a:t>
              </a:r>
              <a:endParaRPr lang="en-US" b="1" dirty="0">
                <a:latin typeface="Tahoma" pitchFamily="34" charset="0"/>
              </a:endParaRPr>
            </a:p>
            <a:p>
              <a:pPr algn="just" eaLnBrk="0" hangingPunct="0"/>
              <a:r>
                <a:rPr lang="en-US" b="1" dirty="0">
                  <a:latin typeface="Tahoma" pitchFamily="34" charset="0"/>
                </a:rPr>
                <a:t>MULF #60.0, R</a:t>
              </a:r>
              <a:r>
                <a:rPr lang="en-US" b="1" baseline="-25000" dirty="0">
                  <a:latin typeface="Tahoma" pitchFamily="34" charset="0"/>
                </a:rPr>
                <a:t>2</a:t>
              </a:r>
              <a:endParaRPr lang="en-US" b="1" dirty="0">
                <a:latin typeface="Tahoma" pitchFamily="34" charset="0"/>
              </a:endParaRPr>
            </a:p>
            <a:p>
              <a:pPr algn="just" eaLnBrk="0" hangingPunct="0"/>
              <a:r>
                <a:rPr lang="en-US" b="1" dirty="0">
                  <a:latin typeface="Tahoma" pitchFamily="34" charset="0"/>
                </a:rPr>
                <a:t>MOVF id</a:t>
              </a:r>
              <a:r>
                <a:rPr lang="en-US" b="1" baseline="-25000" dirty="0">
                  <a:latin typeface="Tahoma" pitchFamily="34" charset="0"/>
                </a:rPr>
                <a:t>2</a:t>
              </a:r>
              <a:r>
                <a:rPr lang="en-US" b="1" dirty="0">
                  <a:latin typeface="Tahoma" pitchFamily="34" charset="0"/>
                </a:rPr>
                <a:t> ,R</a:t>
              </a:r>
              <a:r>
                <a:rPr lang="en-US" b="1" baseline="-25000" dirty="0">
                  <a:latin typeface="Tahoma" pitchFamily="34" charset="0"/>
                </a:rPr>
                <a:t>1</a:t>
              </a:r>
              <a:endParaRPr lang="en-US" b="1" dirty="0">
                <a:latin typeface="Tahoma" pitchFamily="34" charset="0"/>
              </a:endParaRPr>
            </a:p>
            <a:p>
              <a:pPr algn="just" eaLnBrk="0" hangingPunct="0"/>
              <a:r>
                <a:rPr lang="en-US" b="1" dirty="0">
                  <a:latin typeface="Tahoma" pitchFamily="34" charset="0"/>
                </a:rPr>
                <a:t>ADDF R</a:t>
              </a:r>
              <a:r>
                <a:rPr lang="en-US" b="1" baseline="-25000" dirty="0">
                  <a:latin typeface="Tahoma" pitchFamily="34" charset="0"/>
                </a:rPr>
                <a:t>2</a:t>
              </a:r>
              <a:r>
                <a:rPr lang="en-US" b="1" dirty="0">
                  <a:latin typeface="Tahoma" pitchFamily="34" charset="0"/>
                </a:rPr>
                <a:t>, R</a:t>
              </a:r>
              <a:r>
                <a:rPr lang="en-US" b="1" baseline="-25000" dirty="0">
                  <a:latin typeface="Tahoma" pitchFamily="34" charset="0"/>
                </a:rPr>
                <a:t>1</a:t>
              </a:r>
              <a:endParaRPr lang="en-US" b="1" dirty="0">
                <a:latin typeface="Tahoma" pitchFamily="34" charset="0"/>
              </a:endParaRPr>
            </a:p>
            <a:p>
              <a:pPr algn="just" eaLnBrk="0" hangingPunct="0"/>
              <a:r>
                <a:rPr lang="en-US" b="1" dirty="0">
                  <a:latin typeface="Tahoma" pitchFamily="34" charset="0"/>
                </a:rPr>
                <a:t>MOVF R</a:t>
              </a:r>
              <a:r>
                <a:rPr lang="en-US" b="1" baseline="-25000" dirty="0">
                  <a:latin typeface="Tahoma" pitchFamily="34" charset="0"/>
                </a:rPr>
                <a:t>1</a:t>
              </a:r>
              <a:r>
                <a:rPr lang="en-US" b="1" dirty="0">
                  <a:latin typeface="Tahoma" pitchFamily="34" charset="0"/>
                </a:rPr>
                <a:t>, id</a:t>
              </a:r>
              <a:r>
                <a:rPr lang="en-US" b="1" baseline="-25000" dirty="0">
                  <a:latin typeface="Tahoma" pitchFamily="34" charset="0"/>
                </a:rPr>
                <a:t>1</a:t>
              </a:r>
              <a:endParaRPr lang="en-US" b="1" dirty="0">
                <a:latin typeface="Tahoma" pitchFamily="34" charset="0"/>
              </a:endParaRPr>
            </a:p>
            <a:p>
              <a:pPr eaLnBrk="0" hangingPunct="0"/>
              <a:endParaRPr lang="en-US" b="1" dirty="0"/>
            </a:p>
          </p:txBody>
        </p:sp>
        <p:sp>
          <p:nvSpPr>
            <p:cNvPr id="17418" name="Text Box 7"/>
            <p:cNvSpPr txBox="1">
              <a:spLocks noChangeArrowheads="1"/>
            </p:cNvSpPr>
            <p:nvPr/>
          </p:nvSpPr>
          <p:spPr bwMode="auto">
            <a:xfrm>
              <a:off x="2061" y="1080"/>
              <a:ext cx="1560" cy="144"/>
            </a:xfrm>
            <a:prstGeom prst="rect">
              <a:avLst/>
            </a:prstGeom>
            <a:solidFill>
              <a:srgbClr val="FFFFFF"/>
            </a:solidFill>
            <a:ln w="9525">
              <a:solidFill>
                <a:srgbClr val="000000"/>
              </a:solidFill>
              <a:miter lim="800000"/>
              <a:headEnd/>
              <a:tailEnd/>
            </a:ln>
          </p:spPr>
          <p:txBody>
            <a:bodyPr tIns="0" bIns="0"/>
            <a:lstStyle/>
            <a:p>
              <a:pPr algn="ctr" eaLnBrk="0" hangingPunct="0"/>
              <a:r>
                <a:rPr lang="en-US" sz="1400">
                  <a:latin typeface="Tahoma" pitchFamily="34" charset="0"/>
                </a:rPr>
                <a:t>intermediate code generator</a:t>
              </a:r>
              <a:endParaRPr lang="en-US">
                <a:latin typeface="Times New Roman" pitchFamily="18" charset="0"/>
              </a:endParaRPr>
            </a:p>
          </p:txBody>
        </p:sp>
        <p:sp>
          <p:nvSpPr>
            <p:cNvPr id="17419" name="Text Box 8"/>
            <p:cNvSpPr txBox="1">
              <a:spLocks noChangeArrowheads="1"/>
            </p:cNvSpPr>
            <p:nvPr/>
          </p:nvSpPr>
          <p:spPr bwMode="auto">
            <a:xfrm>
              <a:off x="2341" y="1872"/>
              <a:ext cx="912" cy="144"/>
            </a:xfrm>
            <a:prstGeom prst="rect">
              <a:avLst/>
            </a:prstGeom>
            <a:solidFill>
              <a:srgbClr val="FFFFFF"/>
            </a:solidFill>
            <a:ln w="9525">
              <a:solidFill>
                <a:srgbClr val="000000"/>
              </a:solidFill>
              <a:miter lim="800000"/>
              <a:headEnd/>
              <a:tailEnd/>
            </a:ln>
          </p:spPr>
          <p:txBody>
            <a:bodyPr tIns="0" bIns="0"/>
            <a:lstStyle/>
            <a:p>
              <a:pPr algn="ctr" eaLnBrk="0" hangingPunct="0"/>
              <a:r>
                <a:rPr lang="en-US" sz="1400">
                  <a:latin typeface="Tahoma" pitchFamily="34" charset="0"/>
                </a:rPr>
                <a:t>code optimizer</a:t>
              </a:r>
              <a:endParaRPr lang="en-US">
                <a:latin typeface="Times New Roman" pitchFamily="18" charset="0"/>
              </a:endParaRPr>
            </a:p>
          </p:txBody>
        </p:sp>
        <p:sp>
          <p:nvSpPr>
            <p:cNvPr id="17420" name="Line 10"/>
            <p:cNvSpPr>
              <a:spLocks noChangeShapeType="1"/>
            </p:cNvSpPr>
            <p:nvPr/>
          </p:nvSpPr>
          <p:spPr bwMode="auto">
            <a:xfrm>
              <a:off x="2757" y="1224"/>
              <a:ext cx="0" cy="144"/>
            </a:xfrm>
            <a:prstGeom prst="line">
              <a:avLst/>
            </a:prstGeom>
            <a:noFill/>
            <a:ln w="9525">
              <a:solidFill>
                <a:srgbClr val="000000"/>
              </a:solidFill>
              <a:round/>
              <a:headEnd/>
              <a:tailEnd type="triangle" w="med" len="med"/>
            </a:ln>
          </p:spPr>
          <p:txBody>
            <a:bodyPr/>
            <a:lstStyle/>
            <a:p>
              <a:endParaRPr lang="en-US"/>
            </a:p>
          </p:txBody>
        </p:sp>
        <p:sp>
          <p:nvSpPr>
            <p:cNvPr id="17421" name="Line 11"/>
            <p:cNvSpPr>
              <a:spLocks noChangeShapeType="1"/>
            </p:cNvSpPr>
            <p:nvPr/>
          </p:nvSpPr>
          <p:spPr bwMode="auto">
            <a:xfrm>
              <a:off x="2757" y="2016"/>
              <a:ext cx="0" cy="144"/>
            </a:xfrm>
            <a:prstGeom prst="line">
              <a:avLst/>
            </a:prstGeom>
            <a:noFill/>
            <a:ln w="9525">
              <a:solidFill>
                <a:srgbClr val="000000"/>
              </a:solidFill>
              <a:round/>
              <a:headEnd/>
              <a:tailEnd type="triangle" w="med" len="med"/>
            </a:ln>
          </p:spPr>
          <p:txBody>
            <a:bodyPr/>
            <a:lstStyle/>
            <a:p>
              <a:endParaRPr lang="en-US"/>
            </a:p>
          </p:txBody>
        </p:sp>
        <p:sp>
          <p:nvSpPr>
            <p:cNvPr id="17422" name="Line 12"/>
            <p:cNvSpPr>
              <a:spLocks noChangeShapeType="1"/>
            </p:cNvSpPr>
            <p:nvPr/>
          </p:nvSpPr>
          <p:spPr bwMode="auto">
            <a:xfrm>
              <a:off x="2757" y="1728"/>
              <a:ext cx="0" cy="144"/>
            </a:xfrm>
            <a:prstGeom prst="line">
              <a:avLst/>
            </a:prstGeom>
            <a:noFill/>
            <a:ln w="9525">
              <a:solidFill>
                <a:srgbClr val="000000"/>
              </a:solidFill>
              <a:round/>
              <a:headEnd/>
              <a:tailEnd type="triangle" w="med" len="med"/>
            </a:ln>
          </p:spPr>
          <p:txBody>
            <a:bodyPr/>
            <a:lstStyle/>
            <a:p>
              <a:endParaRPr lang="en-US"/>
            </a:p>
          </p:txBody>
        </p:sp>
        <p:sp>
          <p:nvSpPr>
            <p:cNvPr id="17423" name="Line 13"/>
            <p:cNvSpPr>
              <a:spLocks noChangeShapeType="1"/>
            </p:cNvSpPr>
            <p:nvPr/>
          </p:nvSpPr>
          <p:spPr bwMode="auto">
            <a:xfrm>
              <a:off x="2748" y="2340"/>
              <a:ext cx="0" cy="144"/>
            </a:xfrm>
            <a:prstGeom prst="line">
              <a:avLst/>
            </a:prstGeom>
            <a:noFill/>
            <a:ln w="9525">
              <a:solidFill>
                <a:srgbClr val="000000"/>
              </a:solidFill>
              <a:round/>
              <a:headEnd/>
              <a:tailEnd type="triangle" w="med" len="med"/>
            </a:ln>
          </p:spPr>
          <p:txBody>
            <a:bodyPr/>
            <a:lstStyle/>
            <a:p>
              <a:endParaRPr lang="en-US"/>
            </a:p>
          </p:txBody>
        </p:sp>
        <p:sp>
          <p:nvSpPr>
            <p:cNvPr id="17424" name="Line 14"/>
            <p:cNvSpPr>
              <a:spLocks noChangeShapeType="1"/>
            </p:cNvSpPr>
            <p:nvPr/>
          </p:nvSpPr>
          <p:spPr bwMode="auto">
            <a:xfrm>
              <a:off x="2773" y="2700"/>
              <a:ext cx="0" cy="144"/>
            </a:xfrm>
            <a:prstGeom prst="line">
              <a:avLst/>
            </a:prstGeom>
            <a:noFill/>
            <a:ln w="9525">
              <a:solidFill>
                <a:srgbClr val="000000"/>
              </a:solidFill>
              <a:round/>
              <a:headEnd/>
              <a:tailEnd type="triangle" w="med" len="med"/>
            </a:ln>
          </p:spPr>
          <p:txBody>
            <a:bodyPr/>
            <a:lstStyle/>
            <a:p>
              <a:endParaRPr lang="en-US"/>
            </a:p>
          </p:txBody>
        </p:sp>
        <p:sp>
          <p:nvSpPr>
            <p:cNvPr id="17425" name="Line 14"/>
            <p:cNvSpPr>
              <a:spLocks noChangeShapeType="1"/>
            </p:cNvSpPr>
            <p:nvPr/>
          </p:nvSpPr>
          <p:spPr bwMode="auto">
            <a:xfrm>
              <a:off x="2756" y="936"/>
              <a:ext cx="0" cy="144"/>
            </a:xfrm>
            <a:prstGeom prst="line">
              <a:avLst/>
            </a:prstGeom>
            <a:noFill/>
            <a:ln w="9525">
              <a:solidFill>
                <a:srgbClr val="000000"/>
              </a:solidFill>
              <a:round/>
              <a:headEnd/>
              <a:tailEnd type="triangle" w="med" len="med"/>
            </a:ln>
          </p:spPr>
          <p:txBody>
            <a:bodyPr/>
            <a:lstStyle/>
            <a:p>
              <a:endParaRPr lang="en-US"/>
            </a:p>
          </p:txBody>
        </p:sp>
      </p:grpSp>
      <p:sp>
        <p:nvSpPr>
          <p:cNvPr id="17"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7413" name="Slide Number Placeholder 5"/>
          <p:cNvSpPr>
            <a:spLocks noGrp="1"/>
          </p:cNvSpPr>
          <p:nvPr>
            <p:ph type="sldNum" sz="quarter" idx="12"/>
          </p:nvPr>
        </p:nvSpPr>
        <p:spPr>
          <a:noFill/>
        </p:spPr>
        <p:txBody>
          <a:bodyPr/>
          <a:lstStyle/>
          <a:p>
            <a:fld id="{9B15C9FA-496D-424E-8F15-5847961D9350}"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124200" y="997098"/>
            <a:ext cx="6318250" cy="5638800"/>
            <a:chOff x="2286000" y="1219176"/>
            <a:chExt cx="6318250" cy="5077623"/>
          </a:xfrm>
        </p:grpSpPr>
        <p:sp>
          <p:nvSpPr>
            <p:cNvPr id="12294" name="Rectangle 3"/>
            <p:cNvSpPr>
              <a:spLocks noChangeArrowheads="1"/>
            </p:cNvSpPr>
            <p:nvPr/>
          </p:nvSpPr>
          <p:spPr bwMode="auto">
            <a:xfrm>
              <a:off x="2362200" y="3048000"/>
              <a:ext cx="2709863" cy="368300"/>
            </a:xfrm>
            <a:prstGeom prst="rect">
              <a:avLst/>
            </a:prstGeom>
            <a:solidFill>
              <a:srgbClr val="9F9F9F"/>
            </a:solidFill>
            <a:ln w="9525">
              <a:solidFill>
                <a:srgbClr val="000000"/>
              </a:solidFill>
              <a:miter lim="800000"/>
              <a:headEnd/>
              <a:tailEnd/>
            </a:ln>
          </p:spPr>
          <p:txBody>
            <a:bodyPr/>
            <a:lstStyle/>
            <a:p>
              <a:pPr algn="ctr"/>
              <a:r>
                <a:rPr lang="en-US" sz="1600" b="1"/>
                <a:t>Compiler</a:t>
              </a:r>
              <a:endParaRPr lang="en-GB" sz="1600" b="1"/>
            </a:p>
          </p:txBody>
        </p:sp>
        <p:sp>
          <p:nvSpPr>
            <p:cNvPr id="12295" name="Rectangle 4"/>
            <p:cNvSpPr>
              <a:spLocks noChangeArrowheads="1"/>
            </p:cNvSpPr>
            <p:nvPr/>
          </p:nvSpPr>
          <p:spPr bwMode="auto">
            <a:xfrm>
              <a:off x="2743200" y="1828872"/>
              <a:ext cx="2078038" cy="336550"/>
            </a:xfrm>
            <a:prstGeom prst="rect">
              <a:avLst/>
            </a:prstGeom>
            <a:noFill/>
            <a:ln w="9525">
              <a:solidFill>
                <a:srgbClr val="000000"/>
              </a:solidFill>
              <a:miter lim="800000"/>
              <a:headEnd/>
              <a:tailEnd/>
            </a:ln>
          </p:spPr>
          <p:txBody>
            <a:bodyPr/>
            <a:lstStyle/>
            <a:p>
              <a:pPr algn="ctr"/>
              <a:r>
                <a:rPr lang="en-US" sz="1600" b="1"/>
                <a:t>Preprocessor</a:t>
              </a:r>
              <a:endParaRPr lang="en-GB" sz="1600" b="1"/>
            </a:p>
          </p:txBody>
        </p:sp>
        <p:sp>
          <p:nvSpPr>
            <p:cNvPr id="12296" name="Rectangle 5"/>
            <p:cNvSpPr>
              <a:spLocks noChangeArrowheads="1"/>
            </p:cNvSpPr>
            <p:nvPr/>
          </p:nvSpPr>
          <p:spPr bwMode="auto">
            <a:xfrm>
              <a:off x="2362200" y="4191000"/>
              <a:ext cx="2709863" cy="355600"/>
            </a:xfrm>
            <a:prstGeom prst="rect">
              <a:avLst/>
            </a:prstGeom>
            <a:noFill/>
            <a:ln w="9525">
              <a:solidFill>
                <a:srgbClr val="000000"/>
              </a:solidFill>
              <a:miter lim="800000"/>
              <a:headEnd/>
              <a:tailEnd/>
            </a:ln>
          </p:spPr>
          <p:txBody>
            <a:bodyPr/>
            <a:lstStyle/>
            <a:p>
              <a:pPr algn="ctr"/>
              <a:r>
                <a:rPr lang="en-US" sz="1800" b="1"/>
                <a:t>Assembler</a:t>
              </a:r>
              <a:endParaRPr lang="en-GB" sz="1800" b="1"/>
            </a:p>
          </p:txBody>
        </p:sp>
        <p:sp>
          <p:nvSpPr>
            <p:cNvPr id="12297" name="Rectangle 6"/>
            <p:cNvSpPr>
              <a:spLocks noChangeArrowheads="1"/>
            </p:cNvSpPr>
            <p:nvPr/>
          </p:nvSpPr>
          <p:spPr bwMode="auto">
            <a:xfrm>
              <a:off x="2362200" y="5334000"/>
              <a:ext cx="2709863" cy="344488"/>
            </a:xfrm>
            <a:prstGeom prst="rect">
              <a:avLst/>
            </a:prstGeom>
            <a:noFill/>
            <a:ln w="9525">
              <a:solidFill>
                <a:srgbClr val="000000"/>
              </a:solidFill>
              <a:miter lim="800000"/>
              <a:headEnd/>
              <a:tailEnd/>
            </a:ln>
          </p:spPr>
          <p:txBody>
            <a:bodyPr/>
            <a:lstStyle/>
            <a:p>
              <a:pPr algn="ctr"/>
              <a:r>
                <a:rPr lang="af-ZA" sz="1800" b="1">
                  <a:latin typeface="Tahoma" pitchFamily="34" charset="0"/>
                  <a:cs typeface="Tahoma" pitchFamily="34" charset="0"/>
                </a:rPr>
                <a:t>Loader / Link-editor</a:t>
              </a:r>
              <a:r>
                <a:rPr lang="en-GB" sz="1800" b="1"/>
                <a:t> </a:t>
              </a:r>
            </a:p>
          </p:txBody>
        </p:sp>
        <p:sp>
          <p:nvSpPr>
            <p:cNvPr id="12298" name="Line 7"/>
            <p:cNvSpPr>
              <a:spLocks noChangeShapeType="1"/>
            </p:cNvSpPr>
            <p:nvPr/>
          </p:nvSpPr>
          <p:spPr bwMode="auto">
            <a:xfrm>
              <a:off x="3733800" y="5715000"/>
              <a:ext cx="0" cy="304800"/>
            </a:xfrm>
            <a:prstGeom prst="line">
              <a:avLst/>
            </a:prstGeom>
            <a:noFill/>
            <a:ln w="9525">
              <a:solidFill>
                <a:srgbClr val="000000"/>
              </a:solidFill>
              <a:round/>
              <a:headEnd type="none" w="sm" len="sm"/>
              <a:tailEnd type="triangle" w="sm" len="sm"/>
            </a:ln>
          </p:spPr>
          <p:txBody>
            <a:bodyPr/>
            <a:lstStyle/>
            <a:p>
              <a:endParaRPr lang="en-US"/>
            </a:p>
          </p:txBody>
        </p:sp>
        <p:sp>
          <p:nvSpPr>
            <p:cNvPr id="12299" name="Line 8"/>
            <p:cNvSpPr>
              <a:spLocks noChangeShapeType="1"/>
            </p:cNvSpPr>
            <p:nvPr/>
          </p:nvSpPr>
          <p:spPr bwMode="auto">
            <a:xfrm flipH="1" flipV="1">
              <a:off x="5181600" y="5486400"/>
              <a:ext cx="542925" cy="12700"/>
            </a:xfrm>
            <a:prstGeom prst="line">
              <a:avLst/>
            </a:prstGeom>
            <a:noFill/>
            <a:ln w="9525">
              <a:solidFill>
                <a:srgbClr val="000000"/>
              </a:solidFill>
              <a:round/>
              <a:headEnd type="none" w="sm" len="sm"/>
              <a:tailEnd type="triangle" w="sm" len="sm"/>
            </a:ln>
          </p:spPr>
          <p:txBody>
            <a:bodyPr/>
            <a:lstStyle/>
            <a:p>
              <a:endParaRPr lang="en-US"/>
            </a:p>
          </p:txBody>
        </p:sp>
        <p:sp>
          <p:nvSpPr>
            <p:cNvPr id="12300" name="Line 9"/>
            <p:cNvSpPr>
              <a:spLocks noChangeShapeType="1"/>
            </p:cNvSpPr>
            <p:nvPr/>
          </p:nvSpPr>
          <p:spPr bwMode="auto">
            <a:xfrm>
              <a:off x="3733800" y="1524024"/>
              <a:ext cx="0" cy="307975"/>
            </a:xfrm>
            <a:prstGeom prst="line">
              <a:avLst/>
            </a:prstGeom>
            <a:noFill/>
            <a:ln w="9525">
              <a:solidFill>
                <a:srgbClr val="000000"/>
              </a:solidFill>
              <a:round/>
              <a:headEnd/>
              <a:tailEnd type="triangle" w="med" len="med"/>
            </a:ln>
          </p:spPr>
          <p:txBody>
            <a:bodyPr/>
            <a:lstStyle/>
            <a:p>
              <a:endParaRPr lang="en-US"/>
            </a:p>
          </p:txBody>
        </p:sp>
        <p:sp>
          <p:nvSpPr>
            <p:cNvPr id="12301" name="Line 10"/>
            <p:cNvSpPr>
              <a:spLocks noChangeShapeType="1"/>
            </p:cNvSpPr>
            <p:nvPr/>
          </p:nvSpPr>
          <p:spPr bwMode="auto">
            <a:xfrm>
              <a:off x="3733800" y="2209800"/>
              <a:ext cx="0" cy="307975"/>
            </a:xfrm>
            <a:prstGeom prst="line">
              <a:avLst/>
            </a:prstGeom>
            <a:noFill/>
            <a:ln w="9525">
              <a:solidFill>
                <a:srgbClr val="000000"/>
              </a:solidFill>
              <a:round/>
              <a:headEnd/>
              <a:tailEnd type="triangle" w="med" len="med"/>
            </a:ln>
          </p:spPr>
          <p:txBody>
            <a:bodyPr/>
            <a:lstStyle/>
            <a:p>
              <a:endParaRPr lang="en-US"/>
            </a:p>
          </p:txBody>
        </p:sp>
        <p:sp>
          <p:nvSpPr>
            <p:cNvPr id="12302" name="Line 11"/>
            <p:cNvSpPr>
              <a:spLocks noChangeShapeType="1"/>
            </p:cNvSpPr>
            <p:nvPr/>
          </p:nvSpPr>
          <p:spPr bwMode="auto">
            <a:xfrm>
              <a:off x="3733800" y="2743200"/>
              <a:ext cx="0" cy="307975"/>
            </a:xfrm>
            <a:prstGeom prst="line">
              <a:avLst/>
            </a:prstGeom>
            <a:noFill/>
            <a:ln w="9525">
              <a:solidFill>
                <a:srgbClr val="000000"/>
              </a:solidFill>
              <a:round/>
              <a:headEnd/>
              <a:tailEnd type="triangle" w="med" len="med"/>
            </a:ln>
          </p:spPr>
          <p:txBody>
            <a:bodyPr/>
            <a:lstStyle/>
            <a:p>
              <a:endParaRPr lang="en-US"/>
            </a:p>
          </p:txBody>
        </p:sp>
        <p:sp>
          <p:nvSpPr>
            <p:cNvPr id="12303" name="Line 12"/>
            <p:cNvSpPr>
              <a:spLocks noChangeShapeType="1"/>
            </p:cNvSpPr>
            <p:nvPr/>
          </p:nvSpPr>
          <p:spPr bwMode="auto">
            <a:xfrm>
              <a:off x="3733800" y="3429000"/>
              <a:ext cx="0" cy="258763"/>
            </a:xfrm>
            <a:prstGeom prst="line">
              <a:avLst/>
            </a:prstGeom>
            <a:noFill/>
            <a:ln w="9525">
              <a:solidFill>
                <a:srgbClr val="000000"/>
              </a:solidFill>
              <a:round/>
              <a:headEnd/>
              <a:tailEnd type="triangle" w="med" len="med"/>
            </a:ln>
          </p:spPr>
          <p:txBody>
            <a:bodyPr/>
            <a:lstStyle/>
            <a:p>
              <a:endParaRPr lang="en-US"/>
            </a:p>
          </p:txBody>
        </p:sp>
        <p:sp>
          <p:nvSpPr>
            <p:cNvPr id="12304" name="Line 13"/>
            <p:cNvSpPr>
              <a:spLocks noChangeShapeType="1"/>
            </p:cNvSpPr>
            <p:nvPr/>
          </p:nvSpPr>
          <p:spPr bwMode="auto">
            <a:xfrm>
              <a:off x="3733800" y="3886200"/>
              <a:ext cx="0" cy="304800"/>
            </a:xfrm>
            <a:prstGeom prst="line">
              <a:avLst/>
            </a:prstGeom>
            <a:noFill/>
            <a:ln w="9525">
              <a:solidFill>
                <a:srgbClr val="000000"/>
              </a:solidFill>
              <a:round/>
              <a:headEnd/>
              <a:tailEnd type="triangle" w="med" len="med"/>
            </a:ln>
          </p:spPr>
          <p:txBody>
            <a:bodyPr/>
            <a:lstStyle/>
            <a:p>
              <a:endParaRPr lang="en-US"/>
            </a:p>
          </p:txBody>
        </p:sp>
        <p:sp>
          <p:nvSpPr>
            <p:cNvPr id="12305" name="Line 14"/>
            <p:cNvSpPr>
              <a:spLocks noChangeShapeType="1"/>
            </p:cNvSpPr>
            <p:nvPr/>
          </p:nvSpPr>
          <p:spPr bwMode="auto">
            <a:xfrm>
              <a:off x="3733800" y="4495800"/>
              <a:ext cx="0" cy="307975"/>
            </a:xfrm>
            <a:prstGeom prst="line">
              <a:avLst/>
            </a:prstGeom>
            <a:noFill/>
            <a:ln w="9525">
              <a:solidFill>
                <a:srgbClr val="000000"/>
              </a:solidFill>
              <a:round/>
              <a:headEnd/>
              <a:tailEnd type="triangle" w="med" len="med"/>
            </a:ln>
          </p:spPr>
          <p:txBody>
            <a:bodyPr/>
            <a:lstStyle/>
            <a:p>
              <a:endParaRPr lang="en-US"/>
            </a:p>
          </p:txBody>
        </p:sp>
        <p:sp>
          <p:nvSpPr>
            <p:cNvPr id="12306" name="Line 15"/>
            <p:cNvSpPr>
              <a:spLocks noChangeShapeType="1"/>
            </p:cNvSpPr>
            <p:nvPr/>
          </p:nvSpPr>
          <p:spPr bwMode="auto">
            <a:xfrm>
              <a:off x="3733800" y="5029200"/>
              <a:ext cx="0" cy="307975"/>
            </a:xfrm>
            <a:prstGeom prst="line">
              <a:avLst/>
            </a:prstGeom>
            <a:noFill/>
            <a:ln w="9525">
              <a:solidFill>
                <a:srgbClr val="000000"/>
              </a:solidFill>
              <a:round/>
              <a:headEnd/>
              <a:tailEnd type="triangle" w="med" len="med"/>
            </a:ln>
          </p:spPr>
          <p:txBody>
            <a:bodyPr/>
            <a:lstStyle/>
            <a:p>
              <a:endParaRPr lang="en-US"/>
            </a:p>
          </p:txBody>
        </p:sp>
        <p:sp>
          <p:nvSpPr>
            <p:cNvPr id="12307" name="Text Box 17"/>
            <p:cNvSpPr txBox="1">
              <a:spLocks noChangeArrowheads="1"/>
            </p:cNvSpPr>
            <p:nvPr/>
          </p:nvSpPr>
          <p:spPr bwMode="auto">
            <a:xfrm>
              <a:off x="2438400" y="1219176"/>
              <a:ext cx="2763898" cy="338607"/>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skeletal Source program</a:t>
              </a:r>
              <a:r>
                <a:rPr lang="en-GB" sz="1600" b="1"/>
                <a:t> </a:t>
              </a:r>
            </a:p>
          </p:txBody>
        </p:sp>
        <p:sp>
          <p:nvSpPr>
            <p:cNvPr id="12308" name="Text Box 18"/>
            <p:cNvSpPr txBox="1">
              <a:spLocks noChangeArrowheads="1"/>
            </p:cNvSpPr>
            <p:nvPr/>
          </p:nvSpPr>
          <p:spPr bwMode="auto">
            <a:xfrm>
              <a:off x="2895600" y="2438568"/>
              <a:ext cx="1872629" cy="338607"/>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source program</a:t>
              </a:r>
              <a:r>
                <a:rPr lang="en-GB" sz="1600" b="1"/>
                <a:t> </a:t>
              </a:r>
            </a:p>
          </p:txBody>
        </p:sp>
        <p:sp>
          <p:nvSpPr>
            <p:cNvPr id="12309" name="Text Box 19"/>
            <p:cNvSpPr txBox="1">
              <a:spLocks noChangeArrowheads="1"/>
            </p:cNvSpPr>
            <p:nvPr/>
          </p:nvSpPr>
          <p:spPr bwMode="auto">
            <a:xfrm>
              <a:off x="2505238" y="3657600"/>
              <a:ext cx="2904962" cy="338607"/>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target assembly program</a:t>
              </a:r>
              <a:r>
                <a:rPr lang="en-GB" sz="1600" b="1"/>
                <a:t>  </a:t>
              </a:r>
            </a:p>
          </p:txBody>
        </p:sp>
        <p:sp>
          <p:nvSpPr>
            <p:cNvPr id="12310" name="Text Box 20"/>
            <p:cNvSpPr txBox="1">
              <a:spLocks noChangeArrowheads="1"/>
            </p:cNvSpPr>
            <p:nvPr/>
          </p:nvSpPr>
          <p:spPr bwMode="auto">
            <a:xfrm>
              <a:off x="2286000" y="4800600"/>
              <a:ext cx="2882520" cy="304861"/>
            </a:xfrm>
            <a:prstGeom prst="rect">
              <a:avLst/>
            </a:prstGeom>
            <a:noFill/>
            <a:ln w="9525">
              <a:noFill/>
              <a:miter lim="800000"/>
              <a:headEnd/>
              <a:tailEnd/>
            </a:ln>
          </p:spPr>
          <p:txBody>
            <a:bodyPr wrap="none">
              <a:spAutoFit/>
            </a:bodyPr>
            <a:lstStyle/>
            <a:p>
              <a:pPr algn="ctr"/>
              <a:r>
                <a:rPr lang="af-ZA" sz="1600" b="1">
                  <a:latin typeface="Tahoma" pitchFamily="34" charset="0"/>
                  <a:cs typeface="Tahoma" pitchFamily="34" charset="0"/>
                </a:rPr>
                <a:t>relocatable machine code</a:t>
              </a:r>
              <a:r>
                <a:rPr lang="en-GB" sz="1600" b="1"/>
                <a:t> </a:t>
              </a:r>
            </a:p>
          </p:txBody>
        </p:sp>
        <p:sp>
          <p:nvSpPr>
            <p:cNvPr id="12311" name="Text Box 21"/>
            <p:cNvSpPr txBox="1">
              <a:spLocks noChangeArrowheads="1"/>
            </p:cNvSpPr>
            <p:nvPr/>
          </p:nvSpPr>
          <p:spPr bwMode="auto">
            <a:xfrm>
              <a:off x="2438400" y="5964223"/>
              <a:ext cx="2908168" cy="332576"/>
            </a:xfrm>
            <a:prstGeom prst="rect">
              <a:avLst/>
            </a:prstGeom>
            <a:noFill/>
            <a:ln w="9525">
              <a:noFill/>
              <a:miter lim="800000"/>
              <a:headEnd/>
              <a:tailEnd/>
            </a:ln>
          </p:spPr>
          <p:txBody>
            <a:bodyPr wrap="none">
              <a:spAutoFit/>
            </a:bodyPr>
            <a:lstStyle/>
            <a:p>
              <a:pPr algn="ctr"/>
              <a:r>
                <a:rPr lang="af-ZA" sz="1800" b="1">
                  <a:latin typeface="Tahoma" pitchFamily="34" charset="0"/>
                  <a:cs typeface="Times New Roman" pitchFamily="18" charset="0"/>
                </a:rPr>
                <a:t>absolute</a:t>
              </a:r>
              <a:r>
                <a:rPr lang="en-GB" sz="1800" b="1">
                  <a:latin typeface="Tahoma" pitchFamily="34" charset="0"/>
                  <a:cs typeface="Tahoma" pitchFamily="34" charset="0"/>
                </a:rPr>
                <a:t> </a:t>
              </a:r>
              <a:r>
                <a:rPr lang="af-ZA" sz="1800" b="1">
                  <a:latin typeface="Tahoma" pitchFamily="34" charset="0"/>
                  <a:cs typeface="Tahoma" pitchFamily="34" charset="0"/>
                </a:rPr>
                <a:t>machine code</a:t>
              </a:r>
              <a:r>
                <a:rPr lang="en-GB" sz="1800" b="1"/>
                <a:t> </a:t>
              </a:r>
            </a:p>
          </p:txBody>
        </p:sp>
        <p:sp>
          <p:nvSpPr>
            <p:cNvPr id="12312" name="Text Box 22"/>
            <p:cNvSpPr txBox="1">
              <a:spLocks noChangeArrowheads="1"/>
            </p:cNvSpPr>
            <p:nvPr/>
          </p:nvSpPr>
          <p:spPr bwMode="auto">
            <a:xfrm>
              <a:off x="5791200" y="5257800"/>
              <a:ext cx="2813050" cy="582008"/>
            </a:xfrm>
            <a:prstGeom prst="rect">
              <a:avLst/>
            </a:prstGeom>
            <a:noFill/>
            <a:ln w="9525">
              <a:noFill/>
              <a:miter lim="800000"/>
              <a:headEnd/>
              <a:tailEnd/>
            </a:ln>
          </p:spPr>
          <p:txBody>
            <a:bodyPr>
              <a:spAutoFit/>
            </a:bodyPr>
            <a:lstStyle/>
            <a:p>
              <a:r>
                <a:rPr lang="af-ZA" sz="1800">
                  <a:latin typeface="Tahoma" pitchFamily="34" charset="0"/>
                  <a:cs typeface="Times New Roman" pitchFamily="18" charset="0"/>
                </a:rPr>
                <a:t>Library</a:t>
              </a:r>
              <a:r>
                <a:rPr lang="en-US" sz="1800">
                  <a:latin typeface="Tahoma" pitchFamily="34" charset="0"/>
                  <a:cs typeface="Tahoma" pitchFamily="34" charset="0"/>
                </a:rPr>
                <a:t>, </a:t>
              </a:r>
              <a:r>
                <a:rPr lang="af-ZA" sz="1800">
                  <a:latin typeface="Tahoma" pitchFamily="34" charset="0"/>
                  <a:cs typeface="Tahoma" pitchFamily="34" charset="0"/>
                </a:rPr>
                <a:t>relocatable </a:t>
              </a:r>
            </a:p>
            <a:p>
              <a:r>
                <a:rPr lang="af-ZA" sz="1800">
                  <a:latin typeface="Tahoma" pitchFamily="34" charset="0"/>
                  <a:cs typeface="Tahoma" pitchFamily="34" charset="0"/>
                </a:rPr>
                <a:t>Object files</a:t>
              </a:r>
              <a:r>
                <a:rPr lang="en-GB" sz="1800"/>
                <a:t> </a:t>
              </a:r>
            </a:p>
          </p:txBody>
        </p:sp>
      </p:grpSp>
      <p:sp>
        <p:nvSpPr>
          <p:cNvPr id="23"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2293" name="Slide Number Placeholder 5"/>
          <p:cNvSpPr>
            <a:spLocks noGrp="1"/>
          </p:cNvSpPr>
          <p:nvPr>
            <p:ph type="sldNum" sz="quarter" idx="12"/>
          </p:nvPr>
        </p:nvSpPr>
        <p:spPr>
          <a:noFill/>
        </p:spPr>
        <p:txBody>
          <a:bodyPr/>
          <a:lstStyle/>
          <a:p>
            <a:fld id="{2BC96FCE-0356-4578-8F1F-66F7F80ED82A}" type="slidenum">
              <a:rPr lang="en-US" smtClean="0"/>
              <a:pPr/>
              <a:t>15</a:t>
            </a:fld>
            <a:endParaRPr lang="en-US"/>
          </a:p>
        </p:txBody>
      </p:sp>
      <p:sp>
        <p:nvSpPr>
          <p:cNvPr id="25" name="Rectangle 2"/>
          <p:cNvSpPr txBox="1">
            <a:spLocks noChangeArrowheads="1"/>
          </p:cNvSpPr>
          <p:nvPr/>
        </p:nvSpPr>
        <p:spPr>
          <a:xfrm>
            <a:off x="2590800" y="186410"/>
            <a:ext cx="6152728" cy="685800"/>
          </a:xfrm>
          <a:prstGeom prst="rect">
            <a:avLst/>
          </a:prstGeom>
        </p:spPr>
        <p:txBody>
          <a:bodyPr vert="horz" lIns="91440" tIns="45720" rIns="91440" bIns="45720" rtlCol="0" anchor="ctr">
            <a:normAutofit/>
          </a:bodyPr>
          <a:lstStyle/>
          <a:p>
            <a:pPr lvl="0" algn="r">
              <a:spcBef>
                <a:spcPct val="0"/>
              </a:spcBef>
            </a:pPr>
            <a:r>
              <a:rPr lang="en-US" sz="3000" b="1" dirty="0">
                <a:solidFill>
                  <a:srgbClr val="0079B8"/>
                </a:solidFill>
                <a:latin typeface="Open Sans"/>
                <a:ea typeface="+mj-ea"/>
                <a:cs typeface="Times New Roman" pitchFamily="18" charset="0"/>
              </a:rPr>
              <a:t>Language Processing System</a:t>
            </a:r>
            <a:endParaRPr kumimoji="0" lang="en-GB" sz="3000" b="1" i="0" u="none" strike="noStrike" kern="1200" cap="none" spc="0" normalizeH="0" baseline="0" noProof="0" dirty="0">
              <a:ln>
                <a:noFill/>
              </a:ln>
              <a:solidFill>
                <a:srgbClr val="0079B8"/>
              </a:solidFill>
              <a:effectLst/>
              <a:uLnTx/>
              <a:uFillTx/>
              <a:latin typeface="Open Sans"/>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19672" y="304800"/>
            <a:ext cx="7067128" cy="1143000"/>
          </a:xfrm>
        </p:spPr>
        <p:txBody>
          <a:bodyPr anchor="ctr">
            <a:normAutofit/>
          </a:bodyPr>
          <a:lstStyle/>
          <a:p>
            <a:pPr algn="r" eaLnBrk="1" hangingPunct="1"/>
            <a:r>
              <a:rPr lang="en-US" dirty="0"/>
              <a:t>Cousins of the compiler</a:t>
            </a:r>
            <a:r>
              <a:rPr lang="en-GB" dirty="0"/>
              <a:t> </a:t>
            </a:r>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1269" name="Slide Number Placeholder 5" hidden="1"/>
          <p:cNvSpPr>
            <a:spLocks noGrp="1"/>
          </p:cNvSpPr>
          <p:nvPr>
            <p:ph type="sldNum" sz="quarter" idx="12"/>
          </p:nvPr>
        </p:nvSpPr>
        <p:spPr>
          <a:noFill/>
        </p:spPr>
        <p:txBody>
          <a:bodyPr/>
          <a:lstStyle/>
          <a:p>
            <a:pPr>
              <a:spcAft>
                <a:spcPts val="600"/>
              </a:spcAft>
            </a:pPr>
            <a:fld id="{B789DD13-E27B-46A4-8685-84595412CA5D}" type="slidenum">
              <a:rPr lang="en-US" smtClean="0"/>
              <a:pPr>
                <a:spcAft>
                  <a:spcPts val="600"/>
                </a:spcAft>
              </a:pPr>
              <a:t>16</a:t>
            </a:fld>
            <a:endParaRPr lang="en-US"/>
          </a:p>
        </p:txBody>
      </p:sp>
      <p:graphicFrame>
        <p:nvGraphicFramePr>
          <p:cNvPr id="11271" name="Rectangle 3">
            <a:extLst>
              <a:ext uri="{FF2B5EF4-FFF2-40B4-BE49-F238E27FC236}">
                <a16:creationId xmlns:a16="http://schemas.microsoft.com/office/drawing/2014/main" id="{FEDF8BE4-B3B5-4418-9DE2-022A26C23E31}"/>
              </a:ext>
            </a:extLst>
          </p:cNvPr>
          <p:cNvGraphicFramePr/>
          <p:nvPr>
            <p:extLst>
              <p:ext uri="{D42A27DB-BD31-4B8C-83A1-F6EECF244321}">
                <p14:modId xmlns:p14="http://schemas.microsoft.com/office/powerpoint/2010/main" val="2007071562"/>
              </p:ext>
            </p:extLst>
          </p:nvPr>
        </p:nvGraphicFramePr>
        <p:xfrm>
          <a:off x="1219200" y="1676400"/>
          <a:ext cx="7467600" cy="4449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3">
            <a:extLst>
              <a:ext uri="{FF2B5EF4-FFF2-40B4-BE49-F238E27FC236}">
                <a16:creationId xmlns:a16="http://schemas.microsoft.com/office/drawing/2014/main" id="{BEDB303B-09F9-E94E-B3FD-D777AEC6902D}"/>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
        <p:nvSpPr>
          <p:cNvPr id="10" name="Slide Number Placeholder 5">
            <a:extLst>
              <a:ext uri="{FF2B5EF4-FFF2-40B4-BE49-F238E27FC236}">
                <a16:creationId xmlns:a16="http://schemas.microsoft.com/office/drawing/2014/main" id="{E93D5162-F0E9-BF4A-8396-C4230232A989}"/>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8CC68A-D8E9-4271-BDE9-1AEA4270377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38722" y="304800"/>
            <a:ext cx="7067128" cy="1143000"/>
          </a:xfrm>
        </p:spPr>
        <p:txBody>
          <a:bodyPr anchor="ctr">
            <a:normAutofit/>
          </a:bodyPr>
          <a:lstStyle/>
          <a:p>
            <a:pPr algn="r" eaLnBrk="1" hangingPunct="1"/>
            <a:r>
              <a:rPr lang="af-ZA" dirty="0" err="1"/>
              <a:t>Preprocessor</a:t>
            </a:r>
            <a:r>
              <a:rPr lang="af-ZA" dirty="0"/>
              <a:t> </a:t>
            </a:r>
            <a:r>
              <a:rPr lang="af-ZA" dirty="0" err="1"/>
              <a:t>functions</a:t>
            </a:r>
            <a:endParaRPr lang="en-GB" dirty="0"/>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13317" name="Slide Number Placeholder 5" hidden="1"/>
          <p:cNvSpPr>
            <a:spLocks noGrp="1"/>
          </p:cNvSpPr>
          <p:nvPr>
            <p:ph type="sldNum" sz="quarter" idx="12"/>
          </p:nvPr>
        </p:nvSpPr>
        <p:spPr>
          <a:noFill/>
        </p:spPr>
        <p:txBody>
          <a:bodyPr/>
          <a:lstStyle/>
          <a:p>
            <a:pPr>
              <a:spcAft>
                <a:spcPts val="600"/>
              </a:spcAft>
            </a:pPr>
            <a:fld id="{F41C849B-E6A5-4DA3-8305-91DF6111D797}" type="slidenum">
              <a:rPr lang="en-US" smtClean="0"/>
              <a:pPr>
                <a:spcAft>
                  <a:spcPts val="600"/>
                </a:spcAft>
              </a:pPr>
              <a:t>17</a:t>
            </a:fld>
            <a:endParaRPr lang="en-US"/>
          </a:p>
        </p:txBody>
      </p:sp>
      <p:graphicFrame>
        <p:nvGraphicFramePr>
          <p:cNvPr id="13319" name="Rectangle 3">
            <a:extLst>
              <a:ext uri="{FF2B5EF4-FFF2-40B4-BE49-F238E27FC236}">
                <a16:creationId xmlns:a16="http://schemas.microsoft.com/office/drawing/2014/main" id="{E2B3E749-02AB-4406-BBDB-4C5771C0F61B}"/>
              </a:ext>
            </a:extLst>
          </p:cNvPr>
          <p:cNvGraphicFramePr/>
          <p:nvPr>
            <p:extLst>
              <p:ext uri="{D42A27DB-BD31-4B8C-83A1-F6EECF244321}">
                <p14:modId xmlns:p14="http://schemas.microsoft.com/office/powerpoint/2010/main" val="2949123665"/>
              </p:ext>
            </p:extLst>
          </p:nvPr>
        </p:nvGraphicFramePr>
        <p:xfrm>
          <a:off x="1143000" y="1676400"/>
          <a:ext cx="7543800" cy="4449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3">
            <a:extLst>
              <a:ext uri="{FF2B5EF4-FFF2-40B4-BE49-F238E27FC236}">
                <a16:creationId xmlns:a16="http://schemas.microsoft.com/office/drawing/2014/main" id="{6ED63B01-D1BD-AD40-AC7D-1D02811E2A8E}"/>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
        <p:nvSpPr>
          <p:cNvPr id="8" name="Slide Number Placeholder 5">
            <a:extLst>
              <a:ext uri="{FF2B5EF4-FFF2-40B4-BE49-F238E27FC236}">
                <a16:creationId xmlns:a16="http://schemas.microsoft.com/office/drawing/2014/main" id="{CB17AD7A-5B22-A344-9E33-BA68AE6B927B}"/>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C96FCE-0356-4578-8F1F-66F7F80ED82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B7F-2592-0865-90D8-5E5E43F36F8A}"/>
              </a:ext>
            </a:extLst>
          </p:cNvPr>
          <p:cNvSpPr>
            <a:spLocks noGrp="1"/>
          </p:cNvSpPr>
          <p:nvPr>
            <p:ph type="title"/>
          </p:nvPr>
        </p:nvSpPr>
        <p:spPr>
          <a:xfrm>
            <a:off x="1619672" y="406482"/>
            <a:ext cx="7067128" cy="1143000"/>
          </a:xfrm>
        </p:spPr>
        <p:txBody>
          <a:bodyPr/>
          <a:lstStyle/>
          <a:p>
            <a:pPr algn="r"/>
            <a:r>
              <a:rPr lang="en-US" dirty="0">
                <a:ea typeface="Open Sans"/>
                <a:cs typeface="Open Sans"/>
              </a:rPr>
              <a:t>Compiler construction tools</a:t>
            </a:r>
            <a:r>
              <a:rPr lang="en-GB" dirty="0">
                <a:ea typeface="Open Sans"/>
                <a:cs typeface="Open Sans"/>
              </a:rPr>
              <a:t> </a:t>
            </a:r>
            <a:endParaRPr lang="en-US" b="0" dirty="0">
              <a:ea typeface="Open Sans"/>
              <a:cs typeface="Open Sans"/>
            </a:endParaRPr>
          </a:p>
        </p:txBody>
      </p:sp>
      <p:sp>
        <p:nvSpPr>
          <p:cNvPr id="3" name="Content Placeholder 2">
            <a:extLst>
              <a:ext uri="{FF2B5EF4-FFF2-40B4-BE49-F238E27FC236}">
                <a16:creationId xmlns:a16="http://schemas.microsoft.com/office/drawing/2014/main" id="{5DB02DC7-DA12-E605-FF55-5B3E0C0839AD}"/>
              </a:ext>
            </a:extLst>
          </p:cNvPr>
          <p:cNvSpPr>
            <a:spLocks noGrp="1"/>
          </p:cNvSpPr>
          <p:nvPr>
            <p:ph idx="1"/>
          </p:nvPr>
        </p:nvSpPr>
        <p:spPr>
          <a:xfrm>
            <a:off x="1231483" y="1788648"/>
            <a:ext cx="7455316" cy="4409401"/>
          </a:xfrm>
        </p:spPr>
        <p:txBody>
          <a:bodyPr vert="horz" lIns="91440" tIns="45720" rIns="91440" bIns="45720" rtlCol="0" anchor="t">
            <a:normAutofit fontScale="92500" lnSpcReduction="10000"/>
          </a:bodyPr>
          <a:lstStyle/>
          <a:p>
            <a:pPr algn="just"/>
            <a:r>
              <a:rPr lang="en-US" sz="2400" dirty="0">
                <a:ea typeface="Open Sans"/>
                <a:cs typeface="Open Sans"/>
              </a:rPr>
              <a:t>Parser Generator </a:t>
            </a:r>
            <a:endParaRPr lang="en-US">
              <a:ea typeface="Open Sans"/>
              <a:cs typeface="Open Sans"/>
            </a:endParaRPr>
          </a:p>
          <a:p>
            <a:pPr lvl="1" algn="just"/>
            <a:r>
              <a:rPr lang="en-US" sz="2400" dirty="0">
                <a:ea typeface="Open Sans"/>
                <a:cs typeface="Open Sans"/>
              </a:rPr>
              <a:t>tools that generate Syntax Analyzer (parser), from input-based Context Free Grammar.</a:t>
            </a:r>
            <a:endParaRPr lang="en-US" dirty="0">
              <a:ea typeface="Open Sans"/>
              <a:cs typeface="Open Sans"/>
            </a:endParaRPr>
          </a:p>
          <a:p>
            <a:pPr marL="457200" lvl="1" indent="0" algn="just">
              <a:buNone/>
            </a:pPr>
            <a:endParaRPr lang="en-US" sz="2400" dirty="0">
              <a:ea typeface="Open Sans"/>
              <a:cs typeface="Open Sans"/>
            </a:endParaRPr>
          </a:p>
          <a:p>
            <a:pPr algn="just"/>
            <a:r>
              <a:rPr lang="en-US" sz="2400" dirty="0">
                <a:ea typeface="Open Sans"/>
                <a:cs typeface="Open Sans"/>
              </a:rPr>
              <a:t>Scanner Generator </a:t>
            </a:r>
            <a:endParaRPr lang="en-US"/>
          </a:p>
          <a:p>
            <a:pPr lvl="1" algn="just"/>
            <a:r>
              <a:rPr lang="en-US" sz="2400" dirty="0">
                <a:ea typeface="Open Sans"/>
                <a:cs typeface="Open Sans"/>
              </a:rPr>
              <a:t>tools generate lexical analyzer (scanner), from regular expression based specifications.</a:t>
            </a:r>
            <a:endParaRPr lang="en-US">
              <a:ea typeface="Open Sans"/>
              <a:cs typeface="Open Sans"/>
            </a:endParaRPr>
          </a:p>
          <a:p>
            <a:pPr marL="457200" lvl="1" indent="0" algn="just">
              <a:buNone/>
            </a:pPr>
            <a:endParaRPr lang="en-US" sz="2400" dirty="0">
              <a:ea typeface="Open Sans"/>
              <a:cs typeface="Open Sans"/>
            </a:endParaRPr>
          </a:p>
          <a:p>
            <a:pPr algn="just"/>
            <a:r>
              <a:rPr lang="en-US" sz="2400" dirty="0">
                <a:ea typeface="Open Sans"/>
                <a:cs typeface="Open Sans"/>
              </a:rPr>
              <a:t>Syntax Directed translation Engine </a:t>
            </a:r>
            <a:endParaRPr lang="en-US"/>
          </a:p>
          <a:p>
            <a:pPr lvl="1"/>
            <a:r>
              <a:rPr lang="en-US" sz="2400" dirty="0">
                <a:ea typeface="Open Sans"/>
                <a:cs typeface="Open Sans"/>
              </a:rPr>
              <a:t>tools that can generate a set of routines that can 'walk' (run) in the parse tree and produces intermediate code.</a:t>
            </a:r>
            <a:endParaRPr lang="en-US" dirty="0">
              <a:ea typeface="Open Sans"/>
              <a:cs typeface="Open Sans"/>
            </a:endParaRPr>
          </a:p>
        </p:txBody>
      </p:sp>
      <p:sp>
        <p:nvSpPr>
          <p:cNvPr id="4" name="Date Placeholder 3">
            <a:extLst>
              <a:ext uri="{FF2B5EF4-FFF2-40B4-BE49-F238E27FC236}">
                <a16:creationId xmlns:a16="http://schemas.microsoft.com/office/drawing/2014/main" id="{B9751A20-81EC-FC49-8CF5-D6D61F3E633A}"/>
              </a:ext>
            </a:extLst>
          </p:cNvPr>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
        <p:nvSpPr>
          <p:cNvPr id="5" name="Slide Number Placeholder 5">
            <a:extLst>
              <a:ext uri="{FF2B5EF4-FFF2-40B4-BE49-F238E27FC236}">
                <a16:creationId xmlns:a16="http://schemas.microsoft.com/office/drawing/2014/main" id="{9A7AA7F7-E8E0-A241-8786-479BABB25487}"/>
              </a:ext>
            </a:extLst>
          </p:cNvPr>
          <p:cNvSpPr>
            <a:spLocks noGrp="1"/>
          </p:cNvSpPr>
          <p:nvPr>
            <p:ph type="sldNum" sz="quarter" idx="12"/>
          </p:nvPr>
        </p:nvSpPr>
        <p:spPr>
          <a:xfrm>
            <a:off x="6553200" y="6453336"/>
            <a:ext cx="2133600" cy="365125"/>
          </a:xfrm>
          <a:noFill/>
        </p:spPr>
        <p:txBody>
          <a:bodyPr/>
          <a:lstStyle/>
          <a:p>
            <a:fld id="{378F7A40-3457-42FF-99F8-49D1649574A9}" type="slidenum">
              <a:rPr lang="en-US" smtClean="0"/>
              <a:pPr/>
              <a:t>18</a:t>
            </a:fld>
            <a:endParaRPr lang="en-US"/>
          </a:p>
        </p:txBody>
      </p:sp>
    </p:spTree>
    <p:extLst>
      <p:ext uri="{BB962C8B-B14F-4D97-AF65-F5344CB8AC3E}">
        <p14:creationId xmlns:p14="http://schemas.microsoft.com/office/powerpoint/2010/main" val="243370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0B7F-2592-0865-90D8-5E5E43F36F8A}"/>
              </a:ext>
            </a:extLst>
          </p:cNvPr>
          <p:cNvSpPr>
            <a:spLocks noGrp="1"/>
          </p:cNvSpPr>
          <p:nvPr>
            <p:ph type="title"/>
          </p:nvPr>
        </p:nvSpPr>
        <p:spPr>
          <a:xfrm>
            <a:off x="1619672" y="406482"/>
            <a:ext cx="7067128" cy="1143000"/>
          </a:xfrm>
        </p:spPr>
        <p:txBody>
          <a:bodyPr/>
          <a:lstStyle/>
          <a:p>
            <a:pPr algn="r"/>
            <a:r>
              <a:rPr lang="en-US" dirty="0">
                <a:ea typeface="Open Sans"/>
                <a:cs typeface="Open Sans"/>
              </a:rPr>
              <a:t>Compiler construction tools</a:t>
            </a:r>
            <a:r>
              <a:rPr lang="en-GB" dirty="0">
                <a:ea typeface="Open Sans"/>
                <a:cs typeface="Open Sans"/>
              </a:rPr>
              <a:t> </a:t>
            </a:r>
            <a:endParaRPr lang="en-US" b="0" dirty="0">
              <a:ea typeface="Open Sans"/>
              <a:cs typeface="Open Sans"/>
            </a:endParaRPr>
          </a:p>
        </p:txBody>
      </p:sp>
      <p:sp>
        <p:nvSpPr>
          <p:cNvPr id="3" name="Content Placeholder 2">
            <a:extLst>
              <a:ext uri="{FF2B5EF4-FFF2-40B4-BE49-F238E27FC236}">
                <a16:creationId xmlns:a16="http://schemas.microsoft.com/office/drawing/2014/main" id="{5DB02DC7-DA12-E605-FF55-5B3E0C0839AD}"/>
              </a:ext>
            </a:extLst>
          </p:cNvPr>
          <p:cNvSpPr>
            <a:spLocks noGrp="1"/>
          </p:cNvSpPr>
          <p:nvPr>
            <p:ph idx="1"/>
          </p:nvPr>
        </p:nvSpPr>
        <p:spPr>
          <a:xfrm>
            <a:off x="1231483" y="1788648"/>
            <a:ext cx="7455316" cy="4409401"/>
          </a:xfrm>
        </p:spPr>
        <p:txBody>
          <a:bodyPr vert="horz" lIns="91440" tIns="45720" rIns="91440" bIns="45720" rtlCol="0" anchor="t">
            <a:normAutofit lnSpcReduction="10000"/>
          </a:bodyPr>
          <a:lstStyle/>
          <a:p>
            <a:pPr algn="just"/>
            <a:r>
              <a:rPr lang="en-US" dirty="0">
                <a:ea typeface="Open Sans"/>
                <a:cs typeface="Open Sans"/>
              </a:rPr>
              <a:t>Automatic Code Generator </a:t>
            </a:r>
            <a:endParaRPr lang="en-US">
              <a:ea typeface="Open Sans"/>
              <a:cs typeface="Open Sans"/>
            </a:endParaRPr>
          </a:p>
          <a:p>
            <a:pPr lvl="1" algn="just">
              <a:spcBef>
                <a:spcPts val="0"/>
              </a:spcBef>
              <a:buChar char="•"/>
            </a:pPr>
            <a:r>
              <a:rPr lang="en-US" dirty="0">
                <a:solidFill>
                  <a:srgbClr val="444444"/>
                </a:solidFill>
                <a:latin typeface="Arial"/>
                <a:ea typeface="Open Sans"/>
                <a:cs typeface="Arial"/>
              </a:rPr>
              <a:t>tools that </a:t>
            </a:r>
            <a:r>
              <a:rPr lang="en-ID" dirty="0">
                <a:solidFill>
                  <a:srgbClr val="444444"/>
                </a:solidFill>
                <a:latin typeface="Arial"/>
                <a:ea typeface="Open Sans"/>
                <a:cs typeface="Arial"/>
              </a:rPr>
              <a:t>produce a code generator from a collection of rules for translating each operation of the intermediate language into the machine language for a target machine.</a:t>
            </a:r>
          </a:p>
          <a:p>
            <a:pPr lvl="1" algn="just"/>
            <a:endParaRPr lang="en-US" dirty="0">
              <a:ea typeface="Open Sans"/>
              <a:cs typeface="Open Sans"/>
            </a:endParaRPr>
          </a:p>
          <a:p>
            <a:pPr algn="just"/>
            <a:r>
              <a:rPr lang="en-US" dirty="0">
                <a:ea typeface="Open Sans"/>
                <a:cs typeface="Open Sans"/>
              </a:rPr>
              <a:t>Data Flow Analysis Engines</a:t>
            </a:r>
            <a:endParaRPr lang="en-US" dirty="0"/>
          </a:p>
          <a:p>
            <a:pPr lvl="1" algn="just"/>
            <a:r>
              <a:rPr lang="en-US" dirty="0">
                <a:ea typeface="Open Sans"/>
                <a:cs typeface="Open Sans"/>
              </a:rPr>
              <a:t>tools to gather information about how values are transmitted from one part of the program to other programs, for the purposes of "data flow analysis" in the code optimization phase.</a:t>
            </a:r>
          </a:p>
          <a:p>
            <a:pPr marL="457200" lvl="1" indent="0" algn="just">
              <a:buNone/>
            </a:pPr>
            <a:endParaRPr lang="en-US" dirty="0">
              <a:ea typeface="Open Sans"/>
              <a:cs typeface="Open Sans"/>
            </a:endParaRPr>
          </a:p>
          <a:p>
            <a:pPr algn="just"/>
            <a:r>
              <a:rPr lang="en-US" i="1" dirty="0">
                <a:ea typeface="Open Sans"/>
                <a:cs typeface="Open Sans"/>
              </a:rPr>
              <a:t>Compiler-construction toolkits</a:t>
            </a:r>
            <a:r>
              <a:rPr lang="en-US" dirty="0">
                <a:ea typeface="Open Sans"/>
                <a:cs typeface="Open Sans"/>
              </a:rPr>
              <a:t> </a:t>
            </a:r>
          </a:p>
          <a:p>
            <a:pPr lvl="1" algn="just"/>
            <a:r>
              <a:rPr lang="en-US" dirty="0">
                <a:ea typeface="Open Sans"/>
                <a:cs typeface="Open Sans"/>
              </a:rPr>
              <a:t>that provide an integrated set of routines for constructing various phases of a compiler. </a:t>
            </a:r>
            <a:endParaRPr lang="en-US">
              <a:ea typeface="Open Sans"/>
              <a:cs typeface="Open Sans"/>
            </a:endParaRPr>
          </a:p>
          <a:p>
            <a:pPr algn="just"/>
            <a:endParaRPr lang="en-US" dirty="0">
              <a:ea typeface="Open Sans"/>
              <a:cs typeface="Open Sans"/>
            </a:endParaRPr>
          </a:p>
        </p:txBody>
      </p:sp>
      <p:sp>
        <p:nvSpPr>
          <p:cNvPr id="4" name="Date Placeholder 3">
            <a:extLst>
              <a:ext uri="{FF2B5EF4-FFF2-40B4-BE49-F238E27FC236}">
                <a16:creationId xmlns:a16="http://schemas.microsoft.com/office/drawing/2014/main" id="{5DD27C5E-966A-EE46-9F28-47BA44B9EB0B}"/>
              </a:ext>
            </a:extLst>
          </p:cNvPr>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
        <p:nvSpPr>
          <p:cNvPr id="5" name="Slide Number Placeholder 5">
            <a:extLst>
              <a:ext uri="{FF2B5EF4-FFF2-40B4-BE49-F238E27FC236}">
                <a16:creationId xmlns:a16="http://schemas.microsoft.com/office/drawing/2014/main" id="{58E4E6DF-2EBB-1445-9941-21266D16E06A}"/>
              </a:ext>
            </a:extLst>
          </p:cNvPr>
          <p:cNvSpPr>
            <a:spLocks noGrp="1"/>
          </p:cNvSpPr>
          <p:nvPr>
            <p:ph type="sldNum" sz="quarter" idx="12"/>
          </p:nvPr>
        </p:nvSpPr>
        <p:spPr>
          <a:xfrm>
            <a:off x="6553200" y="6453336"/>
            <a:ext cx="2133600" cy="365125"/>
          </a:xfrm>
          <a:noFill/>
        </p:spPr>
        <p:txBody>
          <a:bodyPr/>
          <a:lstStyle/>
          <a:p>
            <a:fld id="{378F7A40-3457-42FF-99F8-49D1649574A9}" type="slidenum">
              <a:rPr lang="en-US" smtClean="0"/>
              <a:pPr/>
              <a:t>19</a:t>
            </a:fld>
            <a:endParaRPr lang="en-US"/>
          </a:p>
        </p:txBody>
      </p:sp>
    </p:spTree>
    <p:extLst>
      <p:ext uri="{BB962C8B-B14F-4D97-AF65-F5344CB8AC3E}">
        <p14:creationId xmlns:p14="http://schemas.microsoft.com/office/powerpoint/2010/main" val="41777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28800" y="228600"/>
            <a:ext cx="7086600" cy="1050925"/>
          </a:xfrm>
        </p:spPr>
        <p:txBody>
          <a:bodyPr/>
          <a:lstStyle/>
          <a:p>
            <a:pPr eaLnBrk="1" hangingPunct="1"/>
            <a:r>
              <a:rPr lang="en-US" sz="2800"/>
              <a:t>Learning Outcomes</a:t>
            </a:r>
          </a:p>
        </p:txBody>
      </p:sp>
      <p:sp>
        <p:nvSpPr>
          <p:cNvPr id="5123" name="Rectangle 3"/>
          <p:cNvSpPr>
            <a:spLocks noGrp="1" noChangeArrowheads="1"/>
          </p:cNvSpPr>
          <p:nvPr>
            <p:ph type="body" idx="1"/>
          </p:nvPr>
        </p:nvSpPr>
        <p:spPr>
          <a:xfrm>
            <a:off x="1264069" y="1857037"/>
            <a:ext cx="7162414" cy="4267200"/>
          </a:xfrm>
        </p:spPr>
        <p:txBody>
          <a:bodyPr/>
          <a:lstStyle/>
          <a:p>
            <a:pPr algn="just" eaLnBrk="1" hangingPunct="1">
              <a:buFontTx/>
              <a:buNone/>
            </a:pPr>
            <a:r>
              <a:rPr lang="en-US" dirty="0"/>
              <a:t>At the end of this Session, the student will be expected to:</a:t>
            </a:r>
          </a:p>
          <a:p>
            <a:pPr algn="just" eaLnBrk="1" hangingPunct="1"/>
            <a:r>
              <a:rPr lang="en-US" dirty="0"/>
              <a:t>Explain the importance of the use of compilers in design of computer programs.</a:t>
            </a:r>
          </a:p>
          <a:p>
            <a:pPr algn="just" eaLnBrk="1" hangingPunct="1">
              <a:buNone/>
            </a:pPr>
            <a:endParaRPr lang="en-US" dirty="0"/>
          </a:p>
          <a:p>
            <a:pPr algn="just" eaLnBrk="1" hangingPunct="1"/>
            <a:r>
              <a:rPr lang="en-US" dirty="0"/>
              <a:t>Understanding the stages of the compilation process and elements that used in the compilation</a:t>
            </a:r>
          </a:p>
          <a:p>
            <a:pPr algn="just" eaLnBrk="1" hangingPunct="1">
              <a:buFontTx/>
              <a:buNone/>
            </a:pPr>
            <a:endParaRPr lang="en-US" dirty="0"/>
          </a:p>
        </p:txBody>
      </p:sp>
      <p:sp>
        <p:nvSpPr>
          <p:cNvPr id="7"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5125" name="Slide Number Placeholder 5"/>
          <p:cNvSpPr>
            <a:spLocks noGrp="1"/>
          </p:cNvSpPr>
          <p:nvPr>
            <p:ph type="sldNum" sz="quarter" idx="12"/>
          </p:nvPr>
        </p:nvSpPr>
        <p:spPr>
          <a:noFill/>
        </p:spPr>
        <p:txBody>
          <a:bodyPr/>
          <a:lstStyle/>
          <a:p>
            <a:fld id="{E45153EC-FA7A-4800-823C-F4E4C299D62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1143000" y="1715219"/>
            <a:ext cx="7772400" cy="4560499"/>
          </a:xfrm>
        </p:spPr>
        <p:txBody>
          <a:bodyPr vert="horz" lIns="91440" tIns="45720" rIns="91440" bIns="45720" rtlCol="0" anchor="t">
            <a:normAutofit fontScale="40000" lnSpcReduction="20000"/>
          </a:bodyPr>
          <a:lstStyle/>
          <a:p>
            <a:pPr marL="514350" indent="-514350" algn="just" eaLnBrk="1" hangingPunct="1">
              <a:lnSpc>
                <a:spcPct val="120000"/>
              </a:lnSpc>
              <a:spcBef>
                <a:spcPts val="0"/>
              </a:spcBef>
              <a:buFont typeface="+mj-lt"/>
              <a:buAutoNum type="arabicPeriod"/>
              <a:defRPr/>
            </a:pPr>
            <a:r>
              <a:rPr lang="en-US" sz="5000" dirty="0"/>
              <a:t>What is the difference between a compiler and an interpreter? </a:t>
            </a:r>
          </a:p>
          <a:p>
            <a:pPr marL="514350" indent="-514350" algn="just" eaLnBrk="1" hangingPunct="1">
              <a:lnSpc>
                <a:spcPct val="120000"/>
              </a:lnSpc>
              <a:spcBef>
                <a:spcPts val="0"/>
              </a:spcBef>
              <a:buFont typeface="+mj-lt"/>
              <a:buAutoNum type="arabicPeriod"/>
              <a:defRPr/>
            </a:pPr>
            <a:r>
              <a:rPr lang="en-US" sz="5000" dirty="0"/>
              <a:t>What are the advantages of  :</a:t>
            </a:r>
          </a:p>
          <a:p>
            <a:pPr marL="0" indent="0" algn="just" eaLnBrk="1" hangingPunct="1">
              <a:lnSpc>
                <a:spcPct val="120000"/>
              </a:lnSpc>
              <a:spcBef>
                <a:spcPts val="0"/>
              </a:spcBef>
              <a:buNone/>
              <a:defRPr/>
            </a:pPr>
            <a:r>
              <a:rPr lang="en-US" sz="5000" dirty="0"/>
              <a:t>	(a) a compiler over an interpreter </a:t>
            </a:r>
          </a:p>
          <a:p>
            <a:pPr marL="0" indent="0" algn="just" eaLnBrk="1" hangingPunct="1">
              <a:lnSpc>
                <a:spcPct val="120000"/>
              </a:lnSpc>
              <a:spcBef>
                <a:spcPts val="0"/>
              </a:spcBef>
              <a:buNone/>
              <a:defRPr/>
            </a:pPr>
            <a:r>
              <a:rPr lang="en-US" sz="5000" dirty="0"/>
              <a:t>	(b) an interpreter over a compiler?</a:t>
            </a:r>
          </a:p>
          <a:p>
            <a:pPr marL="517525" indent="-517525" algn="just" eaLnBrk="1" hangingPunct="1">
              <a:lnSpc>
                <a:spcPct val="120000"/>
              </a:lnSpc>
              <a:spcBef>
                <a:spcPts val="0"/>
              </a:spcBef>
              <a:buFont typeface="+mj-lt"/>
              <a:buAutoNum type="arabicPeriod" startAt="3"/>
              <a:defRPr/>
            </a:pPr>
            <a:r>
              <a:rPr lang="en-US" sz="5000" dirty="0"/>
              <a:t>What advantages are there to a language-processing system in which the compiler produces assembly language rather than machine language? </a:t>
            </a:r>
          </a:p>
          <a:p>
            <a:pPr marL="517525" indent="-517525" algn="just">
              <a:lnSpc>
                <a:spcPct val="120000"/>
              </a:lnSpc>
              <a:spcBef>
                <a:spcPts val="0"/>
              </a:spcBef>
              <a:buFont typeface="+mj-lt"/>
              <a:buAutoNum type="arabicPeriod" startAt="3"/>
              <a:defRPr/>
            </a:pPr>
            <a:r>
              <a:rPr lang="en-US" sz="5000" dirty="0"/>
              <a:t>A compiler that translates a high-level language into another high-level language is called a source-to-source translator. What advantages are there to using C as a target language for a compiler? </a:t>
            </a:r>
            <a:endParaRPr lang="en-US" sz="5000">
              <a:ea typeface="Open Sans"/>
              <a:cs typeface="Open Sans"/>
            </a:endParaRPr>
          </a:p>
          <a:p>
            <a:pPr marL="517525" indent="-517525" algn="just">
              <a:lnSpc>
                <a:spcPct val="120000"/>
              </a:lnSpc>
              <a:spcBef>
                <a:spcPts val="0"/>
              </a:spcBef>
              <a:buFont typeface="+mj-lt"/>
              <a:buAutoNum type="arabicPeriod" startAt="3"/>
              <a:defRPr/>
            </a:pPr>
            <a:r>
              <a:rPr lang="en-US" sz="5000" dirty="0"/>
              <a:t>Describe some of the tasks that an assembler needs to perform. </a:t>
            </a:r>
            <a:endParaRPr lang="en-US" sz="2200" dirty="0"/>
          </a:p>
        </p:txBody>
      </p:sp>
      <p:sp>
        <p:nvSpPr>
          <p:cNvPr id="3"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21508" name="Slide Number Placeholder 5"/>
          <p:cNvSpPr>
            <a:spLocks noGrp="1"/>
          </p:cNvSpPr>
          <p:nvPr>
            <p:ph type="sldNum" sz="quarter" idx="12"/>
          </p:nvPr>
        </p:nvSpPr>
        <p:spPr>
          <a:noFill/>
        </p:spPr>
        <p:txBody>
          <a:bodyPr/>
          <a:lstStyle/>
          <a:p>
            <a:fld id="{FF5FC80C-F720-44A2-8292-8A6F203F3B97}" type="slidenum">
              <a:rPr lang="en-US" smtClean="0"/>
              <a:pPr/>
              <a:t>20</a:t>
            </a:fld>
            <a:endParaRPr lang="en-US"/>
          </a:p>
        </p:txBody>
      </p:sp>
      <p:sp>
        <p:nvSpPr>
          <p:cNvPr id="5" name="Title 1"/>
          <p:cNvSpPr>
            <a:spLocks noGrp="1"/>
          </p:cNvSpPr>
          <p:nvPr>
            <p:ph type="title"/>
          </p:nvPr>
        </p:nvSpPr>
        <p:spPr>
          <a:xfrm>
            <a:off x="2743200" y="304800"/>
            <a:ext cx="6248400" cy="762000"/>
          </a:xfrm>
        </p:spPr>
        <p:txBody>
          <a:bodyPr>
            <a:normAutofit/>
          </a:bodyPr>
          <a:lstStyle/>
          <a:p>
            <a:r>
              <a:rPr lang="en-US"/>
              <a:t>Exercises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895600" y="228600"/>
            <a:ext cx="6076528" cy="914400"/>
          </a:xfrm>
        </p:spPr>
        <p:txBody>
          <a:bodyPr/>
          <a:lstStyle/>
          <a:p>
            <a:r>
              <a:rPr lang="en-US"/>
              <a:t>References</a:t>
            </a:r>
          </a:p>
        </p:txBody>
      </p:sp>
      <p:sp>
        <p:nvSpPr>
          <p:cNvPr id="23555" name="Content Placeholder 2"/>
          <p:cNvSpPr>
            <a:spLocks noGrp="1"/>
          </p:cNvSpPr>
          <p:nvPr>
            <p:ph idx="1"/>
          </p:nvPr>
        </p:nvSpPr>
        <p:spPr>
          <a:xfrm>
            <a:off x="1524000" y="2057400"/>
            <a:ext cx="7162800" cy="4068763"/>
          </a:xfrm>
        </p:spPr>
        <p:txBody>
          <a:bodyPr>
            <a:normAutofit/>
          </a:bodyPr>
          <a:lstStyle/>
          <a:p>
            <a:pPr marL="342900" lvl="1" indent="-342900" algn="just">
              <a:buFontTx/>
              <a:buChar char="•"/>
            </a:pPr>
            <a:r>
              <a:rPr lang="en-AU" sz="2400"/>
              <a:t>Aho, A.V., Ravi, S., &amp; Ullman, J.D. (2007). </a:t>
            </a:r>
            <a:r>
              <a:rPr lang="en-AU" sz="2400" b="1" i="1"/>
              <a:t>Compiler : Principle, techniques and tools</a:t>
            </a:r>
            <a:r>
              <a:rPr lang="en-AU" sz="2400"/>
              <a:t>. 2nd. Addison-Wesley. New York. ISBN : 0321491696, Page 1 – 22</a:t>
            </a:r>
            <a:endParaRPr lang="en-US" sz="2400"/>
          </a:p>
          <a:p>
            <a:pPr algn="just"/>
            <a:r>
              <a:rPr lang="en-AU" sz="2400">
                <a:hlinkClick r:id="rId2"/>
              </a:rPr>
              <a:t>http://tinf2.vub.ac.be/~dvermeir/courses/compilers/compilers.pdf</a:t>
            </a:r>
            <a:endParaRPr lang="en-AU" sz="2400"/>
          </a:p>
          <a:p>
            <a:pPr algn="just"/>
            <a:r>
              <a:rPr lang="en-AU" sz="2400" u="sng">
                <a:hlinkClick r:id="rId3"/>
              </a:rPr>
              <a:t>http://www.cp.eng.chula.ac.th/~piak/teaching/prolang/2013/ppt/1-intro.ppt</a:t>
            </a:r>
            <a:endParaRPr lang="en-US" sz="2400"/>
          </a:p>
          <a:p>
            <a:pPr algn="just"/>
            <a:endParaRPr lang="en-US" sz="2400"/>
          </a:p>
        </p:txBody>
      </p:sp>
      <p:sp>
        <p:nvSpPr>
          <p:cNvPr id="4" name="Date Placeholder 3"/>
          <p:cNvSpPr>
            <a:spLocks noGrp="1"/>
          </p:cNvSpPr>
          <p:nvPr>
            <p:ph type="dt" sz="quarter" idx="10"/>
          </p:nvPr>
        </p:nvSpPr>
        <p:spPr/>
        <p:txBody>
          <a:bodyPr/>
          <a:lstStyle/>
          <a:p>
            <a:pPr>
              <a:defRPr/>
            </a:pPr>
            <a:r>
              <a:rPr lang="en-US"/>
              <a:t>Bina Nusantara University</a:t>
            </a:r>
          </a:p>
        </p:txBody>
      </p:sp>
      <p:sp>
        <p:nvSpPr>
          <p:cNvPr id="23557" name="Slide Number Placeholder 4"/>
          <p:cNvSpPr>
            <a:spLocks noGrp="1"/>
          </p:cNvSpPr>
          <p:nvPr>
            <p:ph type="sldNum" sz="quarter" idx="12"/>
          </p:nvPr>
        </p:nvSpPr>
        <p:spPr>
          <a:noFill/>
        </p:spPr>
        <p:txBody>
          <a:bodyPr/>
          <a:lstStyle/>
          <a:p>
            <a:fld id="{70A819CE-9652-4E8A-8204-24881B1780F4}" type="slidenum">
              <a:rPr lang="en-US" smtClean="0"/>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05000" y="228600"/>
            <a:ext cx="6985000" cy="609600"/>
          </a:xfrm>
        </p:spPr>
        <p:txBody>
          <a:bodyPr>
            <a:noAutofit/>
          </a:bodyPr>
          <a:lstStyle/>
          <a:p>
            <a:pPr eaLnBrk="1" hangingPunct="1"/>
            <a:r>
              <a:rPr lang="en-US" sz="2800"/>
              <a:t>Content Outline</a:t>
            </a:r>
          </a:p>
        </p:txBody>
      </p:sp>
      <p:sp>
        <p:nvSpPr>
          <p:cNvPr id="6147" name="Rectangle 3"/>
          <p:cNvSpPr>
            <a:spLocks noGrp="1" noChangeArrowheads="1"/>
          </p:cNvSpPr>
          <p:nvPr>
            <p:ph type="body" idx="1"/>
          </p:nvPr>
        </p:nvSpPr>
        <p:spPr>
          <a:xfrm>
            <a:off x="1371600" y="2057400"/>
            <a:ext cx="7315200" cy="3886200"/>
          </a:xfrm>
        </p:spPr>
        <p:txBody>
          <a:bodyPr/>
          <a:lstStyle/>
          <a:p>
            <a:pPr algn="just" eaLnBrk="1" hangingPunct="1"/>
            <a:r>
              <a:rPr lang="en-US"/>
              <a:t>The Evolution of Programming Language</a:t>
            </a:r>
          </a:p>
          <a:p>
            <a:pPr algn="just" eaLnBrk="1" hangingPunct="1"/>
            <a:r>
              <a:rPr lang="en-US"/>
              <a:t>Understanding of compilation</a:t>
            </a:r>
          </a:p>
          <a:p>
            <a:pPr algn="just" eaLnBrk="1" hangingPunct="1"/>
            <a:r>
              <a:rPr lang="en-US"/>
              <a:t>Grouping of phases </a:t>
            </a:r>
          </a:p>
          <a:p>
            <a:pPr algn="just" eaLnBrk="1" hangingPunct="1"/>
            <a:r>
              <a:rPr lang="en-US"/>
              <a:t>Cousins of the compiler</a:t>
            </a:r>
          </a:p>
          <a:p>
            <a:pPr algn="just" eaLnBrk="1" hangingPunct="1"/>
            <a:r>
              <a:rPr lang="en-US"/>
              <a:t>Language Processing System</a:t>
            </a:r>
          </a:p>
          <a:p>
            <a:pPr algn="just" eaLnBrk="1" hangingPunct="1"/>
            <a:r>
              <a:rPr lang="en-US"/>
              <a:t>Stages compilation</a:t>
            </a:r>
          </a:p>
          <a:p>
            <a:pPr algn="just" eaLnBrk="1" hangingPunct="1"/>
            <a:r>
              <a:rPr lang="en-US"/>
              <a:t>Sample translation</a:t>
            </a:r>
          </a:p>
          <a:p>
            <a:pPr algn="just" eaLnBrk="1" hangingPunct="1"/>
            <a:r>
              <a:rPr lang="en-US"/>
              <a:t>Compiler construction tools</a:t>
            </a:r>
          </a:p>
        </p:txBody>
      </p:sp>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6149" name="Slide Number Placeholder 5"/>
          <p:cNvSpPr>
            <a:spLocks noGrp="1"/>
          </p:cNvSpPr>
          <p:nvPr>
            <p:ph type="sldNum" sz="quarter" idx="12"/>
          </p:nvPr>
        </p:nvSpPr>
        <p:spPr>
          <a:noFill/>
        </p:spPr>
        <p:txBody>
          <a:bodyPr/>
          <a:lstStyle/>
          <a:p>
            <a:fld id="{7A1D1AC2-239C-481B-90C3-647303C8EE1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82FD-C4D8-B18C-3B0F-FB246E60D8C6}"/>
              </a:ext>
            </a:extLst>
          </p:cNvPr>
          <p:cNvSpPr>
            <a:spLocks noGrp="1"/>
          </p:cNvSpPr>
          <p:nvPr>
            <p:ph type="title"/>
          </p:nvPr>
        </p:nvSpPr>
        <p:spPr>
          <a:xfrm>
            <a:off x="2798615" y="463992"/>
            <a:ext cx="5888185" cy="1143000"/>
          </a:xfrm>
        </p:spPr>
        <p:txBody>
          <a:bodyPr>
            <a:normAutofit/>
          </a:bodyPr>
          <a:lstStyle/>
          <a:p>
            <a:pPr algn="r"/>
            <a:r>
              <a:rPr lang="en-US" sz="2700" dirty="0">
                <a:ea typeface="Open Sans"/>
                <a:cs typeface="Open Sans"/>
              </a:rPr>
              <a:t>The Evolution of </a:t>
            </a:r>
            <a:br>
              <a:rPr lang="en-US" sz="2700" dirty="0">
                <a:ea typeface="Open Sans"/>
                <a:cs typeface="Open Sans"/>
              </a:rPr>
            </a:br>
            <a:r>
              <a:rPr lang="en-US" sz="2700" dirty="0">
                <a:ea typeface="Open Sans"/>
                <a:cs typeface="Open Sans"/>
              </a:rPr>
              <a:t>Programming Languages</a:t>
            </a:r>
            <a:endParaRPr lang="en-US"/>
          </a:p>
        </p:txBody>
      </p:sp>
      <p:sp>
        <p:nvSpPr>
          <p:cNvPr id="3" name="Content Placeholder 2">
            <a:extLst>
              <a:ext uri="{FF2B5EF4-FFF2-40B4-BE49-F238E27FC236}">
                <a16:creationId xmlns:a16="http://schemas.microsoft.com/office/drawing/2014/main" id="{29F8C6F9-FCB9-15B9-25C4-E91A8172D2A2}"/>
              </a:ext>
            </a:extLst>
          </p:cNvPr>
          <p:cNvSpPr>
            <a:spLocks noGrp="1"/>
          </p:cNvSpPr>
          <p:nvPr>
            <p:ph idx="1"/>
          </p:nvPr>
        </p:nvSpPr>
        <p:spPr>
          <a:xfrm>
            <a:off x="1159597" y="1716760"/>
            <a:ext cx="7527203" cy="4725704"/>
          </a:xfrm>
        </p:spPr>
        <p:txBody>
          <a:bodyPr vert="horz" lIns="91440" tIns="45720" rIns="91440" bIns="45720" rtlCol="0" anchor="t">
            <a:normAutofit/>
          </a:bodyPr>
          <a:lstStyle/>
          <a:p>
            <a:pPr algn="just"/>
            <a:r>
              <a:rPr lang="en-US" dirty="0">
                <a:ea typeface="Open Sans"/>
                <a:cs typeface="Open Sans"/>
              </a:rPr>
              <a:t>The first electronic computers appeared in the 1940's and were programmed machine language by sequences of 0's and 1's that explicitly told the computer what operations to execute and in what order. </a:t>
            </a:r>
            <a:endParaRPr lang="en-US">
              <a:ea typeface="Open Sans"/>
              <a:cs typeface="Open Sans"/>
            </a:endParaRPr>
          </a:p>
          <a:p>
            <a:pPr algn="just"/>
            <a:endParaRPr lang="en-US" dirty="0">
              <a:ea typeface="Open Sans"/>
              <a:cs typeface="Open Sans"/>
            </a:endParaRPr>
          </a:p>
          <a:p>
            <a:pPr algn="just"/>
            <a:r>
              <a:rPr lang="en-US" dirty="0">
                <a:ea typeface="Open Sans"/>
                <a:cs typeface="Open Sans"/>
              </a:rPr>
              <a:t>The operations themselves were very low level: move data from one location to another, add the contents of two registers, compare two values, and so on. </a:t>
            </a:r>
            <a:endParaRPr lang="en-US">
              <a:ea typeface="Open Sans"/>
              <a:cs typeface="Open Sans"/>
            </a:endParaRPr>
          </a:p>
          <a:p>
            <a:pPr algn="just"/>
            <a:endParaRPr lang="en-US" dirty="0">
              <a:ea typeface="Open Sans"/>
              <a:cs typeface="Open Sans"/>
            </a:endParaRPr>
          </a:p>
          <a:p>
            <a:pPr algn="just"/>
            <a:r>
              <a:rPr lang="en-US" dirty="0">
                <a:ea typeface="Open Sans"/>
                <a:cs typeface="Open Sans"/>
              </a:rPr>
              <a:t>Needless to say, this kind of programming was slow, tedious, and error prone. And once written, the programs were hard to understand and modify. </a:t>
            </a:r>
          </a:p>
        </p:txBody>
      </p:sp>
    </p:spTree>
    <p:extLst>
      <p:ext uri="{BB962C8B-B14F-4D97-AF65-F5344CB8AC3E}">
        <p14:creationId xmlns:p14="http://schemas.microsoft.com/office/powerpoint/2010/main" val="4243684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82FD-C4D8-B18C-3B0F-FB246E60D8C6}"/>
              </a:ext>
            </a:extLst>
          </p:cNvPr>
          <p:cNvSpPr>
            <a:spLocks noGrp="1"/>
          </p:cNvSpPr>
          <p:nvPr>
            <p:ph type="title"/>
          </p:nvPr>
        </p:nvSpPr>
        <p:spPr>
          <a:xfrm>
            <a:off x="2798615" y="463992"/>
            <a:ext cx="5888185" cy="1143000"/>
          </a:xfrm>
        </p:spPr>
        <p:txBody>
          <a:bodyPr>
            <a:normAutofit/>
          </a:bodyPr>
          <a:lstStyle/>
          <a:p>
            <a:pPr algn="r"/>
            <a:r>
              <a:rPr lang="en-ID" sz="2600" dirty="0">
                <a:ea typeface="Open Sans"/>
                <a:cs typeface="Open Sans"/>
              </a:rPr>
              <a:t>The Move to</a:t>
            </a:r>
            <a:br>
              <a:rPr lang="en-ID" sz="2600" dirty="0">
                <a:ea typeface="Open Sans"/>
                <a:cs typeface="Open Sans"/>
              </a:rPr>
            </a:br>
            <a:r>
              <a:rPr lang="en-ID" sz="2600" dirty="0">
                <a:ea typeface="Open Sans"/>
                <a:cs typeface="Open Sans"/>
              </a:rPr>
              <a:t>Higher level Languages</a:t>
            </a:r>
            <a:endParaRPr lang="en-ID" sz="2600" b="0" dirty="0">
              <a:ea typeface="Open Sans"/>
              <a:cs typeface="Open Sans"/>
            </a:endParaRPr>
          </a:p>
        </p:txBody>
      </p:sp>
      <p:sp>
        <p:nvSpPr>
          <p:cNvPr id="3" name="Content Placeholder 2">
            <a:extLst>
              <a:ext uri="{FF2B5EF4-FFF2-40B4-BE49-F238E27FC236}">
                <a16:creationId xmlns:a16="http://schemas.microsoft.com/office/drawing/2014/main" id="{29F8C6F9-FCB9-15B9-25C4-E91A8172D2A2}"/>
              </a:ext>
            </a:extLst>
          </p:cNvPr>
          <p:cNvSpPr>
            <a:spLocks noGrp="1"/>
          </p:cNvSpPr>
          <p:nvPr>
            <p:ph idx="1"/>
          </p:nvPr>
        </p:nvSpPr>
        <p:spPr>
          <a:xfrm>
            <a:off x="1159597" y="1716760"/>
            <a:ext cx="7527203" cy="4725704"/>
          </a:xfrm>
        </p:spPr>
        <p:txBody>
          <a:bodyPr vert="horz" lIns="91440" tIns="45720" rIns="91440" bIns="45720" rtlCol="0" anchor="t">
            <a:normAutofit/>
          </a:bodyPr>
          <a:lstStyle/>
          <a:p>
            <a:pPr algn="just">
              <a:spcBef>
                <a:spcPts val="0"/>
              </a:spcBef>
            </a:pPr>
            <a:r>
              <a:rPr lang="en-ID" dirty="0">
                <a:solidFill>
                  <a:srgbClr val="444444"/>
                </a:solidFill>
                <a:latin typeface="Arial"/>
                <a:ea typeface="Open Sans"/>
                <a:cs typeface="Arial"/>
              </a:rPr>
              <a:t>The first step towards more people-friendly programming languages development of mnemonic assembly languages in the early  1950’s. Initially, the instructions in an assembly language were just mnemonic representations of machine instructions.</a:t>
            </a:r>
            <a:endParaRPr lang="en-US" dirty="0">
              <a:solidFill>
                <a:srgbClr val="444444"/>
              </a:solidFill>
              <a:latin typeface="Arial"/>
              <a:ea typeface="Open Sans"/>
              <a:cs typeface="Arial"/>
            </a:endParaRPr>
          </a:p>
          <a:p>
            <a:pPr algn="just">
              <a:spcBef>
                <a:spcPts val="0"/>
              </a:spcBef>
            </a:pPr>
            <a:r>
              <a:rPr lang="en-ID" dirty="0">
                <a:solidFill>
                  <a:srgbClr val="444444"/>
                </a:solidFill>
                <a:latin typeface="Arial"/>
                <a:ea typeface="Open Sans"/>
                <a:cs typeface="Arial"/>
              </a:rPr>
              <a:t>Later, macro instructions were added to assembly languages so that a programmer could define parameterized shorthand for frequently used sequences of machine instructions.</a:t>
            </a:r>
            <a:endParaRPr lang="en-US" dirty="0">
              <a:solidFill>
                <a:srgbClr val="444444"/>
              </a:solidFill>
              <a:latin typeface="Arial"/>
              <a:ea typeface="Open Sans"/>
              <a:cs typeface="Arial"/>
            </a:endParaRPr>
          </a:p>
          <a:p>
            <a:pPr algn="just">
              <a:spcBef>
                <a:spcPts val="0"/>
              </a:spcBef>
            </a:pPr>
            <a:r>
              <a:rPr lang="en-ID" dirty="0">
                <a:solidFill>
                  <a:srgbClr val="444444"/>
                </a:solidFill>
                <a:latin typeface="Arial"/>
                <a:ea typeface="Open Sans"/>
                <a:cs typeface="Arial"/>
              </a:rPr>
              <a:t>In the following decades, many more languages were created with innovative features to help make programming easier, more natural, and more robust.</a:t>
            </a:r>
            <a:endParaRPr lang="en-US" dirty="0">
              <a:solidFill>
                <a:srgbClr val="444444"/>
              </a:solidFill>
              <a:latin typeface="Arial"/>
              <a:ea typeface="Open Sans"/>
              <a:cs typeface="Arial"/>
            </a:endParaRPr>
          </a:p>
          <a:p>
            <a:pPr algn="just">
              <a:spcBef>
                <a:spcPts val="0"/>
              </a:spcBef>
            </a:pPr>
            <a:r>
              <a:rPr lang="en-ID" dirty="0">
                <a:solidFill>
                  <a:srgbClr val="444444"/>
                </a:solidFill>
                <a:latin typeface="Arial"/>
                <a:ea typeface="Open Sans"/>
                <a:cs typeface="Arial"/>
              </a:rPr>
              <a:t>Since the design of programming languages and compilers are intimately related, the advances in programming languages placed new demands on compiler writers.</a:t>
            </a:r>
            <a:endParaRPr lang="en-US">
              <a:solidFill>
                <a:srgbClr val="444444"/>
              </a:solidFill>
              <a:latin typeface="Arial"/>
              <a:ea typeface="Open Sans"/>
              <a:cs typeface="Arial"/>
            </a:endParaRPr>
          </a:p>
          <a:p>
            <a:pPr algn="just">
              <a:spcBef>
                <a:spcPts val="0"/>
              </a:spcBef>
            </a:pPr>
            <a:endParaRPr lang="en-ID" dirty="0">
              <a:solidFill>
                <a:srgbClr val="444444"/>
              </a:solidFill>
              <a:latin typeface="Arial"/>
              <a:ea typeface="Open Sans"/>
              <a:cs typeface="Arial"/>
            </a:endParaRPr>
          </a:p>
          <a:p>
            <a:pPr algn="just">
              <a:spcBef>
                <a:spcPts val="0"/>
              </a:spcBef>
            </a:pPr>
            <a:endParaRPr lang="en-ID" dirty="0">
              <a:solidFill>
                <a:srgbClr val="444444"/>
              </a:solidFill>
              <a:latin typeface="Arial"/>
              <a:ea typeface="Open Sans"/>
              <a:cs typeface="Arial"/>
            </a:endParaRPr>
          </a:p>
          <a:p>
            <a:pPr algn="just"/>
            <a:endParaRPr lang="en-US" dirty="0">
              <a:ea typeface="Open Sans"/>
              <a:cs typeface="Open Sans"/>
            </a:endParaRPr>
          </a:p>
        </p:txBody>
      </p:sp>
    </p:spTree>
    <p:extLst>
      <p:ext uri="{BB962C8B-B14F-4D97-AF65-F5344CB8AC3E}">
        <p14:creationId xmlns:p14="http://schemas.microsoft.com/office/powerpoint/2010/main" val="393148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54991" y="484833"/>
            <a:ext cx="5458854" cy="571500"/>
          </a:xfrm>
        </p:spPr>
        <p:txBody>
          <a:bodyPr/>
          <a:lstStyle/>
          <a:p>
            <a:pPr algn="r" eaLnBrk="1" hangingPunct="1"/>
            <a:r>
              <a:rPr lang="en-US" dirty="0"/>
              <a:t>  Basic understanding</a:t>
            </a:r>
          </a:p>
        </p:txBody>
      </p:sp>
      <p:sp>
        <p:nvSpPr>
          <p:cNvPr id="8198" name="Slide Number Placeholder 5"/>
          <p:cNvSpPr>
            <a:spLocks noGrp="1"/>
          </p:cNvSpPr>
          <p:nvPr>
            <p:ph type="sldNum" sz="quarter" idx="12"/>
          </p:nvPr>
        </p:nvSpPr>
        <p:spPr>
          <a:noFill/>
        </p:spPr>
        <p:txBody>
          <a:bodyPr/>
          <a:lstStyle/>
          <a:p>
            <a:fld id="{CFE85F59-7486-4E55-8696-0E20682D48FD}" type="slidenum">
              <a:rPr lang="en-US" smtClean="0"/>
              <a:pPr/>
              <a:t>6</a:t>
            </a:fld>
            <a:endParaRPr lang="en-US"/>
          </a:p>
        </p:txBody>
      </p:sp>
      <p:grpSp>
        <p:nvGrpSpPr>
          <p:cNvPr id="2" name="Group 15"/>
          <p:cNvGrpSpPr>
            <a:grpSpLocks/>
          </p:cNvGrpSpPr>
          <p:nvPr/>
        </p:nvGrpSpPr>
        <p:grpSpPr bwMode="auto">
          <a:xfrm>
            <a:off x="1564257" y="1600200"/>
            <a:ext cx="7123621" cy="2114617"/>
            <a:chOff x="778735" y="2133600"/>
            <a:chExt cx="7790253" cy="914400"/>
          </a:xfrm>
        </p:grpSpPr>
        <p:sp>
          <p:nvSpPr>
            <p:cNvPr id="8199" name="Text Box 9"/>
            <p:cNvSpPr txBox="1">
              <a:spLocks noChangeArrowheads="1"/>
            </p:cNvSpPr>
            <p:nvPr/>
          </p:nvSpPr>
          <p:spPr bwMode="auto">
            <a:xfrm>
              <a:off x="830873" y="2183336"/>
              <a:ext cx="1891291" cy="173015"/>
            </a:xfrm>
            <a:prstGeom prst="rect">
              <a:avLst/>
            </a:prstGeom>
            <a:noFill/>
            <a:ln w="9525">
              <a:noFill/>
              <a:miter lim="800000"/>
              <a:headEnd/>
              <a:tailEnd/>
            </a:ln>
          </p:spPr>
          <p:txBody>
            <a:bodyPr wrap="none">
              <a:spAutoFit/>
            </a:bodyPr>
            <a:lstStyle/>
            <a:p>
              <a:r>
                <a:rPr lang="en-US" sz="2000"/>
                <a:t> Own language</a:t>
              </a:r>
              <a:endParaRPr lang="en-GB" sz="2000"/>
            </a:p>
          </p:txBody>
        </p:sp>
        <p:sp>
          <p:nvSpPr>
            <p:cNvPr id="8200" name="Line 10"/>
            <p:cNvSpPr>
              <a:spLocks noChangeShapeType="1"/>
            </p:cNvSpPr>
            <p:nvPr/>
          </p:nvSpPr>
          <p:spPr bwMode="auto">
            <a:xfrm>
              <a:off x="2895600" y="2286000"/>
              <a:ext cx="457200" cy="0"/>
            </a:xfrm>
            <a:prstGeom prst="line">
              <a:avLst/>
            </a:prstGeom>
            <a:noFill/>
            <a:ln w="9525">
              <a:solidFill>
                <a:schemeClr val="tx1"/>
              </a:solidFill>
              <a:round/>
              <a:headEnd/>
              <a:tailEnd type="triangle" w="med" len="med"/>
            </a:ln>
          </p:spPr>
          <p:txBody>
            <a:bodyPr/>
            <a:lstStyle/>
            <a:p>
              <a:endParaRPr lang="en-US" sz="2000"/>
            </a:p>
          </p:txBody>
        </p:sp>
        <p:sp>
          <p:nvSpPr>
            <p:cNvPr id="8201" name="Rectangle 11"/>
            <p:cNvSpPr>
              <a:spLocks noChangeArrowheads="1"/>
            </p:cNvSpPr>
            <p:nvPr/>
          </p:nvSpPr>
          <p:spPr bwMode="auto">
            <a:xfrm>
              <a:off x="3581400" y="2133600"/>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sz="2000"/>
                <a:t>Translator</a:t>
              </a:r>
              <a:endParaRPr lang="en-GB" sz="2000"/>
            </a:p>
          </p:txBody>
        </p:sp>
        <p:sp>
          <p:nvSpPr>
            <p:cNvPr id="8202" name="Line 13"/>
            <p:cNvSpPr>
              <a:spLocks noChangeShapeType="1"/>
            </p:cNvSpPr>
            <p:nvPr/>
          </p:nvSpPr>
          <p:spPr bwMode="auto">
            <a:xfrm>
              <a:off x="5486400" y="2286000"/>
              <a:ext cx="533400" cy="0"/>
            </a:xfrm>
            <a:prstGeom prst="line">
              <a:avLst/>
            </a:prstGeom>
            <a:noFill/>
            <a:ln w="9525">
              <a:solidFill>
                <a:schemeClr val="tx1"/>
              </a:solidFill>
              <a:round/>
              <a:headEnd/>
              <a:tailEnd type="triangle" w="med" len="med"/>
            </a:ln>
          </p:spPr>
          <p:txBody>
            <a:bodyPr/>
            <a:lstStyle/>
            <a:p>
              <a:endParaRPr lang="en-US" sz="2000"/>
            </a:p>
          </p:txBody>
        </p:sp>
        <p:sp>
          <p:nvSpPr>
            <p:cNvPr id="8203" name="Text Box 14"/>
            <p:cNvSpPr txBox="1">
              <a:spLocks noChangeArrowheads="1"/>
            </p:cNvSpPr>
            <p:nvPr/>
          </p:nvSpPr>
          <p:spPr bwMode="auto">
            <a:xfrm>
              <a:off x="6111724" y="2183336"/>
              <a:ext cx="2252493" cy="173015"/>
            </a:xfrm>
            <a:prstGeom prst="rect">
              <a:avLst/>
            </a:prstGeom>
            <a:noFill/>
            <a:ln w="9525">
              <a:noFill/>
              <a:miter lim="800000"/>
              <a:headEnd/>
              <a:tailEnd/>
            </a:ln>
          </p:spPr>
          <p:txBody>
            <a:bodyPr lIns="91440" tIns="45720" rIns="91440" bIns="45720" anchor="t">
              <a:spAutoFit/>
            </a:bodyPr>
            <a:lstStyle/>
            <a:p>
              <a:r>
                <a:rPr lang="en-US" sz="2000" dirty="0"/>
                <a:t> Other Languages</a:t>
              </a:r>
              <a:endParaRPr lang="en-GB" sz="2000" dirty="0"/>
            </a:p>
          </p:txBody>
        </p:sp>
        <p:sp>
          <p:nvSpPr>
            <p:cNvPr id="8204" name="Text Box 15"/>
            <p:cNvSpPr txBox="1">
              <a:spLocks noChangeArrowheads="1"/>
            </p:cNvSpPr>
            <p:nvPr/>
          </p:nvSpPr>
          <p:spPr bwMode="auto">
            <a:xfrm>
              <a:off x="778735" y="2792937"/>
              <a:ext cx="2125564" cy="173015"/>
            </a:xfrm>
            <a:prstGeom prst="rect">
              <a:avLst/>
            </a:prstGeom>
            <a:noFill/>
            <a:ln w="9525">
              <a:noFill/>
              <a:miter lim="800000"/>
              <a:headEnd/>
              <a:tailEnd/>
            </a:ln>
          </p:spPr>
          <p:txBody>
            <a:bodyPr wrap="none">
              <a:spAutoFit/>
            </a:bodyPr>
            <a:lstStyle/>
            <a:p>
              <a:r>
                <a:rPr lang="en-US" sz="2000"/>
                <a:t>Source Language</a:t>
              </a:r>
              <a:endParaRPr lang="en-GB" sz="2000"/>
            </a:p>
          </p:txBody>
        </p:sp>
        <p:sp>
          <p:nvSpPr>
            <p:cNvPr id="8205" name="Line 16"/>
            <p:cNvSpPr>
              <a:spLocks noChangeShapeType="1"/>
            </p:cNvSpPr>
            <p:nvPr/>
          </p:nvSpPr>
          <p:spPr bwMode="auto">
            <a:xfrm>
              <a:off x="2895600" y="2895600"/>
              <a:ext cx="457200" cy="0"/>
            </a:xfrm>
            <a:prstGeom prst="line">
              <a:avLst/>
            </a:prstGeom>
            <a:noFill/>
            <a:ln w="9525">
              <a:solidFill>
                <a:schemeClr val="tx1"/>
              </a:solidFill>
              <a:round/>
              <a:headEnd/>
              <a:tailEnd type="triangle" w="med" len="med"/>
            </a:ln>
          </p:spPr>
          <p:txBody>
            <a:bodyPr/>
            <a:lstStyle/>
            <a:p>
              <a:endParaRPr lang="en-US" sz="2000"/>
            </a:p>
          </p:txBody>
        </p:sp>
        <p:sp>
          <p:nvSpPr>
            <p:cNvPr id="8206" name="Rectangle 17"/>
            <p:cNvSpPr>
              <a:spLocks noChangeArrowheads="1"/>
            </p:cNvSpPr>
            <p:nvPr/>
          </p:nvSpPr>
          <p:spPr bwMode="auto">
            <a:xfrm>
              <a:off x="3581400" y="2743200"/>
              <a:ext cx="1752600" cy="304800"/>
            </a:xfrm>
            <a:prstGeom prst="rect">
              <a:avLst/>
            </a:prstGeom>
            <a:solidFill>
              <a:schemeClr val="accent1"/>
            </a:solidFill>
            <a:ln w="9525">
              <a:solidFill>
                <a:schemeClr val="tx1"/>
              </a:solidFill>
              <a:miter lim="800000"/>
              <a:headEnd/>
              <a:tailEnd/>
            </a:ln>
          </p:spPr>
          <p:txBody>
            <a:bodyPr wrap="none" anchor="ctr"/>
            <a:lstStyle/>
            <a:p>
              <a:pPr algn="ctr"/>
              <a:r>
                <a:rPr lang="en-US" sz="2000"/>
                <a:t>Compiler</a:t>
              </a:r>
              <a:endParaRPr lang="en-GB" sz="2000"/>
            </a:p>
          </p:txBody>
        </p:sp>
        <p:sp>
          <p:nvSpPr>
            <p:cNvPr id="8207" name="Line 18"/>
            <p:cNvSpPr>
              <a:spLocks noChangeShapeType="1"/>
            </p:cNvSpPr>
            <p:nvPr/>
          </p:nvSpPr>
          <p:spPr bwMode="auto">
            <a:xfrm>
              <a:off x="5562600" y="2895600"/>
              <a:ext cx="533400" cy="0"/>
            </a:xfrm>
            <a:prstGeom prst="line">
              <a:avLst/>
            </a:prstGeom>
            <a:noFill/>
            <a:ln w="9525">
              <a:solidFill>
                <a:schemeClr val="tx1"/>
              </a:solidFill>
              <a:round/>
              <a:headEnd/>
              <a:tailEnd type="triangle" w="med" len="med"/>
            </a:ln>
          </p:spPr>
          <p:txBody>
            <a:bodyPr/>
            <a:lstStyle/>
            <a:p>
              <a:endParaRPr lang="en-US" sz="2000"/>
            </a:p>
          </p:txBody>
        </p:sp>
        <p:sp>
          <p:nvSpPr>
            <p:cNvPr id="8208" name="Text Box 19"/>
            <p:cNvSpPr txBox="1">
              <a:spLocks noChangeArrowheads="1"/>
            </p:cNvSpPr>
            <p:nvPr/>
          </p:nvSpPr>
          <p:spPr bwMode="auto">
            <a:xfrm>
              <a:off x="6096001" y="2799153"/>
              <a:ext cx="2472987" cy="173015"/>
            </a:xfrm>
            <a:prstGeom prst="rect">
              <a:avLst/>
            </a:prstGeom>
            <a:noFill/>
            <a:ln w="9525">
              <a:noFill/>
              <a:miter lim="800000"/>
              <a:headEnd/>
              <a:tailEnd/>
            </a:ln>
          </p:spPr>
          <p:txBody>
            <a:bodyPr>
              <a:spAutoFit/>
            </a:bodyPr>
            <a:lstStyle/>
            <a:p>
              <a:r>
                <a:rPr lang="en-US" sz="2000"/>
                <a:t>Target language</a:t>
              </a:r>
              <a:endParaRPr lang="en-GB" sz="2000"/>
            </a:p>
          </p:txBody>
        </p:sp>
      </p:grpSp>
      <p:sp>
        <p:nvSpPr>
          <p:cNvPr id="17" name="Date Placeholder 3">
            <a:extLst>
              <a:ext uri="{FF2B5EF4-FFF2-40B4-BE49-F238E27FC236}">
                <a16:creationId xmlns:a16="http://schemas.microsoft.com/office/drawing/2014/main" id="{6D7CBCCC-C1F3-7440-B760-884771DDB6E5}"/>
              </a:ext>
            </a:extLst>
          </p:cNvPr>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
        <p:nvSpPr>
          <p:cNvPr id="38" name="Content Placeholder 37">
            <a:extLst>
              <a:ext uri="{FF2B5EF4-FFF2-40B4-BE49-F238E27FC236}">
                <a16:creationId xmlns:a16="http://schemas.microsoft.com/office/drawing/2014/main" id="{90CECC06-15DA-5C40-E6AB-1E00658DC85D}"/>
              </a:ext>
            </a:extLst>
          </p:cNvPr>
          <p:cNvSpPr>
            <a:spLocks noGrp="1"/>
          </p:cNvSpPr>
          <p:nvPr>
            <p:ph idx="1"/>
          </p:nvPr>
        </p:nvSpPr>
        <p:spPr>
          <a:xfrm>
            <a:off x="1346502" y="4117780"/>
            <a:ext cx="7067128" cy="2022761"/>
          </a:xfrm>
        </p:spPr>
        <p:txBody>
          <a:bodyPr vert="horz" lIns="91440" tIns="45720" rIns="91440" bIns="45720" rtlCol="0" anchor="t">
            <a:normAutofit/>
          </a:bodyPr>
          <a:lstStyle/>
          <a:p>
            <a:pPr algn="just"/>
            <a:r>
              <a:rPr lang="en-US" dirty="0">
                <a:ea typeface="Open Sans"/>
                <a:cs typeface="Open Sans"/>
              </a:rPr>
              <a:t>The process of translation in everyday life</a:t>
            </a:r>
          </a:p>
          <a:p>
            <a:pPr algn="just"/>
            <a:r>
              <a:rPr lang="en-US" dirty="0">
                <a:ea typeface="Open Sans"/>
                <a:cs typeface="Open Sans"/>
              </a:rPr>
              <a:t>The process of compiling with a computer</a:t>
            </a:r>
            <a:endParaRPr lang="en-US" dirty="0"/>
          </a:p>
          <a:p>
            <a:pPr algn="just"/>
            <a:r>
              <a:rPr lang="en-US" dirty="0">
                <a:ea typeface="Open Sans"/>
                <a:cs typeface="Open Sans"/>
              </a:rPr>
              <a:t>Compiler is a program that reads a program written in a language (source language) and translate it into another language (the target language).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19672" y="530002"/>
            <a:ext cx="7067128" cy="1143000"/>
          </a:xfrm>
        </p:spPr>
        <p:txBody>
          <a:bodyPr anchor="ctr">
            <a:normAutofit/>
          </a:bodyPr>
          <a:lstStyle/>
          <a:p>
            <a:pPr algn="r" eaLnBrk="1" hangingPunct="1"/>
            <a:r>
              <a:rPr lang="en-US" dirty="0"/>
              <a:t>  Basic understanding</a:t>
            </a:r>
          </a:p>
        </p:txBody>
      </p:sp>
      <p:sp>
        <p:nvSpPr>
          <p:cNvPr id="5" name="Date Placeholder 3" hidden="1"/>
          <p:cNvSpPr>
            <a:spLocks noGrp="1"/>
          </p:cNvSpPr>
          <p:nvPr>
            <p:ph type="dt" sz="quarter" idx="10"/>
          </p:nvPr>
        </p:nvSpPr>
        <p:spPr/>
        <p:txBody>
          <a:bodyPr/>
          <a:lstStyle/>
          <a:p>
            <a:pPr>
              <a:spcAft>
                <a:spcPts val="600"/>
              </a:spcAft>
              <a:defRPr/>
            </a:pPr>
            <a:r>
              <a:rPr lang="en-US" dirty="0" err="1"/>
              <a:t>Bina</a:t>
            </a:r>
            <a:r>
              <a:rPr lang="en-US" dirty="0"/>
              <a:t> Nusantara University</a:t>
            </a:r>
            <a:endParaRPr lang="en-US"/>
          </a:p>
        </p:txBody>
      </p:sp>
      <p:sp>
        <p:nvSpPr>
          <p:cNvPr id="9221" name="Slide Number Placeholder 5" hidden="1"/>
          <p:cNvSpPr>
            <a:spLocks noGrp="1"/>
          </p:cNvSpPr>
          <p:nvPr>
            <p:ph type="sldNum" sz="quarter" idx="12"/>
          </p:nvPr>
        </p:nvSpPr>
        <p:spPr>
          <a:noFill/>
        </p:spPr>
        <p:txBody>
          <a:bodyPr/>
          <a:lstStyle/>
          <a:p>
            <a:pPr>
              <a:spcAft>
                <a:spcPts val="600"/>
              </a:spcAft>
            </a:pPr>
            <a:fld id="{6AA1ABA3-3C6A-4A39-AA35-AE36BE581539}" type="slidenum">
              <a:rPr lang="en-US" smtClean="0"/>
              <a:pPr>
                <a:spcAft>
                  <a:spcPts val="600"/>
                </a:spcAft>
              </a:pPr>
              <a:t>7</a:t>
            </a:fld>
            <a:endParaRPr lang="en-US"/>
          </a:p>
        </p:txBody>
      </p:sp>
      <p:graphicFrame>
        <p:nvGraphicFramePr>
          <p:cNvPr id="9223" name="Rectangle 3">
            <a:extLst>
              <a:ext uri="{FF2B5EF4-FFF2-40B4-BE49-F238E27FC236}">
                <a16:creationId xmlns:a16="http://schemas.microsoft.com/office/drawing/2014/main" id="{0A7EDAE7-124C-43E0-9FBC-1D809389DDF9}"/>
              </a:ext>
            </a:extLst>
          </p:cNvPr>
          <p:cNvGraphicFramePr/>
          <p:nvPr>
            <p:extLst>
              <p:ext uri="{D42A27DB-BD31-4B8C-83A1-F6EECF244321}">
                <p14:modId xmlns:p14="http://schemas.microsoft.com/office/powerpoint/2010/main" val="1864552278"/>
              </p:ext>
            </p:extLst>
          </p:nvPr>
        </p:nvGraphicFramePr>
        <p:xfrm>
          <a:off x="1143000" y="2209800"/>
          <a:ext cx="7543800" cy="384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lide Number Placeholder 5">
            <a:extLst>
              <a:ext uri="{FF2B5EF4-FFF2-40B4-BE49-F238E27FC236}">
                <a16:creationId xmlns:a16="http://schemas.microsoft.com/office/drawing/2014/main" id="{99FB19DD-0AC7-2142-9244-93C887AE8654}"/>
              </a:ext>
            </a:extLst>
          </p:cNvPr>
          <p:cNvSpPr txBox="1">
            <a:spLocks/>
          </p:cNvSpPr>
          <p:nvPr/>
        </p:nvSpPr>
        <p:spPr>
          <a:xfrm>
            <a:off x="6705600" y="6400800"/>
            <a:ext cx="2133600" cy="365125"/>
          </a:xfrm>
          <a:prstGeom prst="rect">
            <a:avLst/>
          </a:prstGeom>
          <a:noFill/>
          <a:ln/>
        </p:spPr>
        <p:txBody>
          <a:bodyPr vert="horz" lIns="91440" tIns="45720" rIns="91440" bIns="4572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E85F59-7486-4E55-8696-0E20682D48FD}" type="slidenum">
              <a:rPr lang="en-US" smtClean="0"/>
              <a:pPr/>
              <a:t>7</a:t>
            </a:fld>
            <a:endParaRPr lang="en-US"/>
          </a:p>
        </p:txBody>
      </p:sp>
      <p:sp>
        <p:nvSpPr>
          <p:cNvPr id="8" name="Date Placeholder 3">
            <a:extLst>
              <a:ext uri="{FF2B5EF4-FFF2-40B4-BE49-F238E27FC236}">
                <a16:creationId xmlns:a16="http://schemas.microsoft.com/office/drawing/2014/main" id="{226DA196-35E7-9A48-B74A-916D5C2B6A28}"/>
              </a:ext>
            </a:extLst>
          </p:cNvPr>
          <p:cNvSpPr txBox="1">
            <a:spLocks/>
          </p:cNvSpPr>
          <p:nvPr/>
        </p:nvSpPr>
        <p:spPr>
          <a:xfrm>
            <a:off x="609600" y="6400800"/>
            <a:ext cx="2133600" cy="365125"/>
          </a:xfrm>
          <a:prstGeom prst="rect">
            <a:avLst/>
          </a:prstGeom>
          <a:ln/>
        </p:spPr>
        <p:txBody>
          <a:bodyPr vert="horz" lIns="91440" tIns="45720" rIns="91440" bIns="45720" rtlCol="0" anchor="ctr"/>
          <a:lstStyle>
            <a:defPPr>
              <a:defRPr lang="id-ID"/>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Bina Nusantara University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7239000" cy="762000"/>
          </a:xfrm>
        </p:spPr>
        <p:txBody>
          <a:bodyPr/>
          <a:lstStyle/>
          <a:p>
            <a:pPr algn="r"/>
            <a:r>
              <a:rPr lang="en-US" dirty="0"/>
              <a:t>Compiler classification</a:t>
            </a:r>
          </a:p>
        </p:txBody>
      </p:sp>
      <p:sp>
        <p:nvSpPr>
          <p:cNvPr id="6" name="Slide Number Placeholder 5"/>
          <p:cNvSpPr>
            <a:spLocks noGrp="1"/>
          </p:cNvSpPr>
          <p:nvPr>
            <p:ph type="sldNum" sz="quarter" idx="4294967295"/>
          </p:nvPr>
        </p:nvSpPr>
        <p:spPr>
          <a:xfrm>
            <a:off x="6569612" y="6453188"/>
            <a:ext cx="2117188" cy="365125"/>
          </a:xfrm>
          <a:prstGeom prst="rect">
            <a:avLst/>
          </a:prstGeom>
        </p:spPr>
        <p:txBody>
          <a:bodyPr/>
          <a:lstStyle/>
          <a:p>
            <a:pPr algn="r">
              <a:defRPr/>
            </a:pPr>
            <a:fld id="{D11B9220-B26B-4D35-958C-330C11AEAD62}" type="slidenum">
              <a:rPr lang="id-ID" sz="1200" smtClean="0"/>
              <a:pPr algn="r">
                <a:defRPr/>
              </a:pPr>
              <a:t>8</a:t>
            </a:fld>
            <a:endParaRPr lang="id-ID" sz="1200"/>
          </a:p>
        </p:txBody>
      </p:sp>
      <p:sp>
        <p:nvSpPr>
          <p:cNvPr id="7" name="Rounded Rectangle 6"/>
          <p:cNvSpPr/>
          <p:nvPr/>
        </p:nvSpPr>
        <p:spPr>
          <a:xfrm>
            <a:off x="1143000" y="2209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Single-pass Compiler</a:t>
            </a:r>
          </a:p>
        </p:txBody>
      </p:sp>
      <p:sp>
        <p:nvSpPr>
          <p:cNvPr id="8" name="Rounded Rectangle 7"/>
          <p:cNvSpPr/>
          <p:nvPr/>
        </p:nvSpPr>
        <p:spPr>
          <a:xfrm>
            <a:off x="3886200" y="2209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Multi-pass Compiler</a:t>
            </a:r>
          </a:p>
        </p:txBody>
      </p:sp>
      <p:sp>
        <p:nvSpPr>
          <p:cNvPr id="9" name="Rounded Rectangle 8"/>
          <p:cNvSpPr/>
          <p:nvPr/>
        </p:nvSpPr>
        <p:spPr>
          <a:xfrm>
            <a:off x="1981200" y="4114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Load-and-go Compiler</a:t>
            </a:r>
          </a:p>
        </p:txBody>
      </p:sp>
      <p:sp>
        <p:nvSpPr>
          <p:cNvPr id="10" name="Rounded Rectangle 9"/>
          <p:cNvSpPr/>
          <p:nvPr/>
        </p:nvSpPr>
        <p:spPr>
          <a:xfrm>
            <a:off x="6629400" y="2209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Debugging Compiler</a:t>
            </a:r>
          </a:p>
        </p:txBody>
      </p:sp>
      <p:sp>
        <p:nvSpPr>
          <p:cNvPr id="11" name="Rounded Rectangle 10"/>
          <p:cNvSpPr/>
          <p:nvPr/>
        </p:nvSpPr>
        <p:spPr>
          <a:xfrm>
            <a:off x="5715000" y="4114800"/>
            <a:ext cx="2209800" cy="838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2000" dirty="0"/>
              <a:t>Optimizing Compiler</a:t>
            </a:r>
          </a:p>
        </p:txBody>
      </p:sp>
      <p:sp>
        <p:nvSpPr>
          <p:cNvPr id="12" name="TextBox 10"/>
          <p:cNvSpPr txBox="1">
            <a:spLocks noChangeArrowheads="1"/>
          </p:cNvSpPr>
          <p:nvPr/>
        </p:nvSpPr>
        <p:spPr bwMode="auto">
          <a:xfrm>
            <a:off x="838200" y="5867400"/>
            <a:ext cx="8077200" cy="646331"/>
          </a:xfrm>
          <a:prstGeom prst="rect">
            <a:avLst/>
          </a:prstGeom>
          <a:noFill/>
          <a:ln w="9525">
            <a:noFill/>
            <a:miter lim="800000"/>
            <a:headEnd/>
            <a:tailEnd/>
          </a:ln>
        </p:spPr>
        <p:txBody>
          <a:bodyPr>
            <a:spAutoFit/>
          </a:bodyPr>
          <a:lstStyle/>
          <a:p>
            <a:pPr algn="ctr"/>
            <a:r>
              <a:rPr lang="en-US" dirty="0">
                <a:solidFill>
                  <a:srgbClr val="FF0000"/>
                </a:solidFill>
                <a:latin typeface="Gill Sans MT" pitchFamily="34" charset="0"/>
              </a:rPr>
              <a:t>Depending on how they have been constructed or what function they are supposed to perform</a:t>
            </a:r>
          </a:p>
        </p:txBody>
      </p:sp>
      <p:sp>
        <p:nvSpPr>
          <p:cNvPr id="13" name="TextBox 12"/>
          <p:cNvSpPr txBox="1">
            <a:spLocks noChangeArrowheads="1"/>
          </p:cNvSpPr>
          <p:nvPr/>
        </p:nvSpPr>
        <p:spPr bwMode="auto">
          <a:xfrm>
            <a:off x="1066800" y="3055203"/>
            <a:ext cx="2362200" cy="830997"/>
          </a:xfrm>
          <a:prstGeom prst="rect">
            <a:avLst/>
          </a:prstGeom>
          <a:noFill/>
          <a:ln w="9525">
            <a:noFill/>
            <a:miter lim="800000"/>
            <a:headEnd/>
            <a:tailEnd/>
          </a:ln>
        </p:spPr>
        <p:txBody>
          <a:bodyPr>
            <a:spAutoFit/>
          </a:bodyPr>
          <a:lstStyle/>
          <a:p>
            <a:pPr algn="ctr"/>
            <a:r>
              <a:rPr lang="en-US" sz="1600" dirty="0">
                <a:latin typeface="Gill Sans MT" pitchFamily="34" charset="0"/>
              </a:rPr>
              <a:t>Passes the parts of each compilation unit only once.</a:t>
            </a:r>
          </a:p>
        </p:txBody>
      </p:sp>
      <p:sp>
        <p:nvSpPr>
          <p:cNvPr id="14" name="TextBox 13"/>
          <p:cNvSpPr txBox="1">
            <a:spLocks noChangeArrowheads="1"/>
          </p:cNvSpPr>
          <p:nvPr/>
        </p:nvSpPr>
        <p:spPr bwMode="auto">
          <a:xfrm>
            <a:off x="3886200" y="3055203"/>
            <a:ext cx="2209800" cy="830997"/>
          </a:xfrm>
          <a:prstGeom prst="rect">
            <a:avLst/>
          </a:prstGeom>
          <a:noFill/>
          <a:ln w="9525">
            <a:noFill/>
            <a:miter lim="800000"/>
            <a:headEnd/>
            <a:tailEnd/>
          </a:ln>
        </p:spPr>
        <p:txBody>
          <a:bodyPr>
            <a:spAutoFit/>
          </a:bodyPr>
          <a:lstStyle/>
          <a:p>
            <a:pPr algn="ctr"/>
            <a:r>
              <a:rPr lang="en-US" sz="1600" dirty="0">
                <a:latin typeface="Gill Sans MT" pitchFamily="34" charset="0"/>
              </a:rPr>
              <a:t>Processed the source code/abstract syntax tree several times</a:t>
            </a:r>
          </a:p>
        </p:txBody>
      </p:sp>
      <p:sp>
        <p:nvSpPr>
          <p:cNvPr id="15" name="TextBox 14"/>
          <p:cNvSpPr txBox="1">
            <a:spLocks noChangeArrowheads="1"/>
          </p:cNvSpPr>
          <p:nvPr/>
        </p:nvSpPr>
        <p:spPr bwMode="auto">
          <a:xfrm>
            <a:off x="1143000" y="4943475"/>
            <a:ext cx="3733800" cy="830997"/>
          </a:xfrm>
          <a:prstGeom prst="rect">
            <a:avLst/>
          </a:prstGeom>
          <a:noFill/>
          <a:ln w="9525">
            <a:noFill/>
            <a:miter lim="800000"/>
            <a:headEnd/>
            <a:tailEnd/>
          </a:ln>
        </p:spPr>
        <p:txBody>
          <a:bodyPr>
            <a:spAutoFit/>
          </a:bodyPr>
          <a:lstStyle/>
          <a:p>
            <a:pPr algn="ctr"/>
            <a:r>
              <a:rPr lang="en-US" sz="1600">
                <a:latin typeface="Gill Sans MT" pitchFamily="34" charset="0"/>
              </a:rPr>
              <a:t>The intermediate forms of the program are generally kept in RAM, not saved to file system</a:t>
            </a:r>
          </a:p>
        </p:txBody>
      </p:sp>
      <p:sp>
        <p:nvSpPr>
          <p:cNvPr id="16" name="TextBox 15"/>
          <p:cNvSpPr txBox="1">
            <a:spLocks noChangeArrowheads="1"/>
          </p:cNvSpPr>
          <p:nvPr/>
        </p:nvSpPr>
        <p:spPr bwMode="auto">
          <a:xfrm>
            <a:off x="5181600" y="4953000"/>
            <a:ext cx="3581400" cy="830997"/>
          </a:xfrm>
          <a:prstGeom prst="rect">
            <a:avLst/>
          </a:prstGeom>
          <a:noFill/>
          <a:ln w="9525">
            <a:noFill/>
            <a:miter lim="800000"/>
            <a:headEnd/>
            <a:tailEnd/>
          </a:ln>
        </p:spPr>
        <p:txBody>
          <a:bodyPr>
            <a:spAutoFit/>
          </a:bodyPr>
          <a:lstStyle/>
          <a:p>
            <a:pPr algn="ctr"/>
            <a:r>
              <a:rPr lang="en-US" sz="1600" dirty="0">
                <a:latin typeface="Gill Sans MT" pitchFamily="34" charset="0"/>
              </a:rPr>
              <a:t>Tries to minimize or maximize some attributes of an executable computer program.</a:t>
            </a:r>
          </a:p>
        </p:txBody>
      </p:sp>
      <p:sp>
        <p:nvSpPr>
          <p:cNvPr id="17" name="TextBox 16"/>
          <p:cNvSpPr txBox="1">
            <a:spLocks noChangeArrowheads="1"/>
          </p:cNvSpPr>
          <p:nvPr/>
        </p:nvSpPr>
        <p:spPr bwMode="auto">
          <a:xfrm>
            <a:off x="6553200" y="3048000"/>
            <a:ext cx="2286000" cy="830997"/>
          </a:xfrm>
          <a:prstGeom prst="rect">
            <a:avLst/>
          </a:prstGeom>
          <a:noFill/>
          <a:ln w="9525">
            <a:noFill/>
            <a:miter lim="800000"/>
            <a:headEnd/>
            <a:tailEnd/>
          </a:ln>
        </p:spPr>
        <p:txBody>
          <a:bodyPr wrap="square">
            <a:spAutoFit/>
          </a:bodyPr>
          <a:lstStyle/>
          <a:p>
            <a:pPr algn="ctr"/>
            <a:r>
              <a:rPr lang="en-US" sz="1600" dirty="0">
                <a:latin typeface="Gill Sans MT" pitchFamily="34" charset="0"/>
              </a:rPr>
              <a:t>Generate debugging information when you compile it</a:t>
            </a:r>
          </a:p>
        </p:txBody>
      </p:sp>
      <p:sp>
        <p:nvSpPr>
          <p:cNvPr id="18" name="Date Placeholder 3"/>
          <p:cNvSpPr>
            <a:spLocks noGrp="1"/>
          </p:cNvSpPr>
          <p:nvPr>
            <p:ph type="dt" sz="quarter" idx="10"/>
          </p:nvPr>
        </p:nvSpPr>
        <p:spPr>
          <a:xfrm>
            <a:off x="457200" y="6453336"/>
            <a:ext cx="2133600" cy="365125"/>
          </a:xfrm>
        </p:spPr>
        <p:txBody>
          <a:bodyPr/>
          <a:lstStyle/>
          <a:p>
            <a:pPr>
              <a:defRPr/>
            </a:pPr>
            <a:r>
              <a:rPr lang="en-US" dirty="0" err="1"/>
              <a:t>Bina</a:t>
            </a:r>
            <a:r>
              <a:rPr lang="en-US" dirty="0"/>
              <a:t> Nusantara University</a:t>
            </a:r>
          </a:p>
        </p:txBody>
      </p:sp>
    </p:spTree>
    <p:extLst>
      <p:ext uri="{BB962C8B-B14F-4D97-AF65-F5344CB8AC3E}">
        <p14:creationId xmlns:p14="http://schemas.microsoft.com/office/powerpoint/2010/main" val="284464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819400" y="228600"/>
            <a:ext cx="6096000" cy="838200"/>
          </a:xfrm>
        </p:spPr>
        <p:txBody>
          <a:bodyPr/>
          <a:lstStyle/>
          <a:p>
            <a:pPr algn="r" eaLnBrk="1" hangingPunct="1"/>
            <a:r>
              <a:rPr lang="en-US" dirty="0"/>
              <a:t> General description compiler</a:t>
            </a:r>
            <a:endParaRPr lang="en-GB" dirty="0"/>
          </a:p>
        </p:txBody>
      </p:sp>
      <p:graphicFrame>
        <p:nvGraphicFramePr>
          <p:cNvPr id="1026" name="Object 4"/>
          <p:cNvGraphicFramePr>
            <a:graphicFrameLocks noChangeAspect="1"/>
          </p:cNvGraphicFramePr>
          <p:nvPr/>
        </p:nvGraphicFramePr>
        <p:xfrm>
          <a:off x="1295400" y="2133600"/>
          <a:ext cx="7239000" cy="3590925"/>
        </p:xfrm>
        <a:graphic>
          <a:graphicData uri="http://schemas.openxmlformats.org/presentationml/2006/ole">
            <mc:AlternateContent xmlns:mc="http://schemas.openxmlformats.org/markup-compatibility/2006">
              <mc:Choice xmlns:v="urn:schemas-microsoft-com:vml" Requires="v">
                <p:oleObj spid="_x0000_s1027" r:id="rId3" imgW="3319120" imgH="1636827" progId="">
                  <p:embed/>
                </p:oleObj>
              </mc:Choice>
              <mc:Fallback>
                <p:oleObj r:id="rId3" imgW="3319120" imgH="1636827"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33600"/>
                        <a:ext cx="7239000" cy="359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ate Placeholder 3"/>
          <p:cNvSpPr>
            <a:spLocks noGrp="1"/>
          </p:cNvSpPr>
          <p:nvPr>
            <p:ph type="dt" sz="quarter" idx="10"/>
          </p:nvPr>
        </p:nvSpPr>
        <p:spPr/>
        <p:txBody>
          <a:bodyPr/>
          <a:lstStyle/>
          <a:p>
            <a:pPr>
              <a:defRPr/>
            </a:pPr>
            <a:r>
              <a:rPr lang="en-US" dirty="0" err="1"/>
              <a:t>Bina</a:t>
            </a:r>
            <a:r>
              <a:rPr lang="en-US" dirty="0"/>
              <a:t> Nusantara University</a:t>
            </a:r>
          </a:p>
        </p:txBody>
      </p:sp>
      <p:sp>
        <p:nvSpPr>
          <p:cNvPr id="1029" name="Slide Number Placeholder 5"/>
          <p:cNvSpPr>
            <a:spLocks noGrp="1"/>
          </p:cNvSpPr>
          <p:nvPr>
            <p:ph type="sldNum" sz="quarter" idx="12"/>
          </p:nvPr>
        </p:nvSpPr>
        <p:spPr>
          <a:noFill/>
        </p:spPr>
        <p:txBody>
          <a:bodyPr/>
          <a:lstStyle/>
          <a:p>
            <a:fld id="{368CC68A-D8E9-4271-BDE9-1AEA42703772}" type="slidenum">
              <a:rPr lang="en-US" smtClean="0"/>
              <a:pPr/>
              <a:t>9</a:t>
            </a:fld>
            <a:endParaRPr lang="en-US"/>
          </a:p>
        </p:txBody>
      </p:sp>
    </p:spTree>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184</TotalTime>
  <Words>1451</Words>
  <Application>Microsoft Macintosh PowerPoint</Application>
  <PresentationFormat>On-screen Show (4:3)</PresentationFormat>
  <Paragraphs>214</Paragraphs>
  <Slides>21</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21</vt:i4>
      </vt:variant>
    </vt:vector>
  </HeadingPairs>
  <TitlesOfParts>
    <vt:vector size="28" baseType="lpstr">
      <vt:lpstr>Arial</vt:lpstr>
      <vt:lpstr>Calibri</vt:lpstr>
      <vt:lpstr>Gill Sans MT</vt:lpstr>
      <vt:lpstr>Open Sans</vt:lpstr>
      <vt:lpstr>Tahoma</vt:lpstr>
      <vt:lpstr>Times New Roman</vt:lpstr>
      <vt:lpstr>Template PPT 2015</vt:lpstr>
      <vt:lpstr>Introduction to Compiler Session  01</vt:lpstr>
      <vt:lpstr>Learning Outcomes</vt:lpstr>
      <vt:lpstr>Content Outline</vt:lpstr>
      <vt:lpstr>The Evolution of  Programming Languages</vt:lpstr>
      <vt:lpstr>The Move to Higher level Languages</vt:lpstr>
      <vt:lpstr>  Basic understanding</vt:lpstr>
      <vt:lpstr>  Basic understanding</vt:lpstr>
      <vt:lpstr>Compiler classification</vt:lpstr>
      <vt:lpstr> General description compiler</vt:lpstr>
      <vt:lpstr>Model of Compilation</vt:lpstr>
      <vt:lpstr>PowerPoint Presentation</vt:lpstr>
      <vt:lpstr> Stages compilation</vt:lpstr>
      <vt:lpstr>PowerPoint Presentation</vt:lpstr>
      <vt:lpstr>PowerPoint Presentation</vt:lpstr>
      <vt:lpstr>PowerPoint Presentation</vt:lpstr>
      <vt:lpstr>Cousins of the compiler </vt:lpstr>
      <vt:lpstr>Preprocessor functions</vt:lpstr>
      <vt:lpstr>Compiler construction tools </vt:lpstr>
      <vt:lpstr>Compiler construction tools </vt:lpstr>
      <vt:lpstr>Exercises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Ayuliana, S.T., MMSI.</cp:lastModifiedBy>
  <cp:revision>163</cp:revision>
  <dcterms:created xsi:type="dcterms:W3CDTF">2015-05-04T03:33:03Z</dcterms:created>
  <dcterms:modified xsi:type="dcterms:W3CDTF">2023-10-24T01:59:34Z</dcterms:modified>
</cp:coreProperties>
</file>