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4">
          <p15:clr>
            <a:srgbClr val="747775"/>
          </p15:clr>
        </p15:guide>
        <p15:guide id="2" pos="113">
          <p15:clr>
            <a:srgbClr val="747775"/>
          </p15:clr>
        </p15:guide>
        <p15:guide id="3" orient="horz" pos="170">
          <p15:clr>
            <a:srgbClr val="747775"/>
          </p15:clr>
        </p15:guide>
        <p15:guide id="4" orient="horz" pos="3240">
          <p15:clr>
            <a:srgbClr val="747775"/>
          </p15:clr>
        </p15:guide>
        <p15:guide id="5" orient="horz" pos="3127">
          <p15:clr>
            <a:srgbClr val="747775"/>
          </p15:clr>
        </p15:guide>
        <p15:guide id="6" pos="5647">
          <p15:clr>
            <a:srgbClr val="747775"/>
          </p15:clr>
        </p15:guide>
        <p15:guide id="7" orient="horz" pos="2786">
          <p15:clr>
            <a:srgbClr val="747775"/>
          </p15:clr>
        </p15:guide>
        <p15:guide id="8" orient="horz" pos="680">
          <p15:clr>
            <a:srgbClr val="747775"/>
          </p15:clr>
        </p15:guide>
        <p15:guide id="9" orient="horz" pos="1733">
          <p15:clr>
            <a:srgbClr val="747775"/>
          </p15:clr>
        </p15:guide>
        <p15:guide id="10" pos="4703">
          <p15:clr>
            <a:srgbClr val="747775"/>
          </p15:clr>
        </p15:guide>
        <p15:guide id="11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 orient="horz"/>
        <p:guide pos="113"/>
        <p:guide pos="170" orient="horz"/>
        <p:guide pos="3240" orient="horz"/>
        <p:guide pos="3127" orient="horz"/>
        <p:guide pos="5647"/>
        <p:guide pos="2786" orient="horz"/>
        <p:guide pos="680" orient="horz"/>
        <p:guide pos="1733" orient="horz"/>
        <p:guide pos="4703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e9cf2c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e9cf2c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9419ba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9419ba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dc6d5e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1dc6d5e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dc6d5e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dc6d5e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" type="title">
  <p:cSld name="TITLE">
    <p:bg>
      <p:bgPr>
        <a:solidFill>
          <a:srgbClr val="0C343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818650" y="46773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  <a:def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3816875" y="44235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  <a:def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body"/>
          </p:nvPr>
        </p:nvSpPr>
        <p:spPr>
          <a:xfrm>
            <a:off x="171550" y="4676725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ono"/>
              <a:buChar char="●"/>
              <a:defRPr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4" type="body"/>
          </p:nvPr>
        </p:nvSpPr>
        <p:spPr>
          <a:xfrm>
            <a:off x="176400" y="4427350"/>
            <a:ext cx="27084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●"/>
              <a:def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5" type="subTitle"/>
          </p:nvPr>
        </p:nvSpPr>
        <p:spPr>
          <a:xfrm>
            <a:off x="185200" y="2751550"/>
            <a:ext cx="87840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185200" y="1084800"/>
            <a:ext cx="87840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b="1" sz="3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754" y="4423500"/>
            <a:ext cx="1498248" cy="5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"/>
          <p:cNvGrpSpPr/>
          <p:nvPr/>
        </p:nvGrpSpPr>
        <p:grpSpPr>
          <a:xfrm>
            <a:off x="180000" y="179775"/>
            <a:ext cx="2708300" cy="540225"/>
            <a:chOff x="180000" y="179775"/>
            <a:chExt cx="2708300" cy="540225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600100" y="180000"/>
              <a:ext cx="12882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Automation, </a:t>
              </a:r>
              <a:endPara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Robotics and </a:t>
              </a:r>
              <a:endPara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System Control</a:t>
              </a:r>
              <a:endParaRPr b="1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000" y="180000"/>
              <a:ext cx="1238056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" name="Google Shape;20;p2"/>
            <p:cNvCxnSpPr/>
            <p:nvPr/>
          </p:nvCxnSpPr>
          <p:spPr>
            <a:xfrm>
              <a:off x="1509078" y="179775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008913"/>
            <a:ext cx="85206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76200" y="4513700"/>
            <a:ext cx="2708300" cy="540225"/>
            <a:chOff x="180000" y="179775"/>
            <a:chExt cx="2708300" cy="540225"/>
          </a:xfrm>
        </p:grpSpPr>
        <p:sp>
          <p:nvSpPr>
            <p:cNvPr id="29" name="Google Shape;29;p4"/>
            <p:cNvSpPr txBox="1"/>
            <p:nvPr/>
          </p:nvSpPr>
          <p:spPr>
            <a:xfrm>
              <a:off x="1600100" y="180000"/>
              <a:ext cx="12882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Automation, </a:t>
              </a:r>
              <a:endParaRPr b="1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Robotics and </a:t>
              </a:r>
              <a:endParaRPr b="1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System Control</a:t>
              </a:r>
              <a:endParaRPr b="1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0" name="Google Shape;3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0000" y="180000"/>
              <a:ext cx="1238056" cy="5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" name="Google Shape;31;p4"/>
            <p:cNvCxnSpPr/>
            <p:nvPr/>
          </p:nvCxnSpPr>
          <p:spPr>
            <a:xfrm>
              <a:off x="1509078" y="179775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3">
          <p15:clr>
            <a:srgbClr val="E46962"/>
          </p15:clr>
        </p15:guide>
        <p15:guide id="2" orient="horz" pos="3127">
          <p15:clr>
            <a:srgbClr val="E46962"/>
          </p15:clr>
        </p15:guide>
        <p15:guide id="3" pos="11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85200" y="1084800"/>
            <a:ext cx="87840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Automation, Robotics and System Control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76A5AF"/>
                </a:solidFill>
              </a:rPr>
              <a:t>PowerPoint Presentation Template</a:t>
            </a:r>
            <a:endParaRPr>
              <a:solidFill>
                <a:srgbClr val="76A5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85200" y="2751550"/>
            <a:ext cx="87840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Mattia Mantovani</a:t>
            </a:r>
            <a:endParaRPr/>
          </a:p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176400" y="4427350"/>
            <a:ext cx="27084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Mattia Mantovani</a:t>
            </a:r>
            <a:endParaRPr/>
          </a:p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71550" y="4676725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it">
                <a:latin typeface="Roboto Mono"/>
                <a:ea typeface="Roboto Mono"/>
                <a:cs typeface="Roboto Mono"/>
                <a:sym typeface="Roboto Mono"/>
              </a:rPr>
              <a:t>mattia.mantovani@unimore.it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818650" y="46773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Abu Dhabi, UAE</a:t>
            </a:r>
            <a:endParaRPr/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816875" y="44235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15/10/2024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Slide di prova 1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008913"/>
            <a:ext cx="85206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0" y="0"/>
            <a:ext cx="1889100" cy="270000"/>
          </a:xfrm>
          <a:prstGeom prst="homePlate">
            <a:avLst>
              <a:gd fmla="val 50000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Passato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813732" y="0"/>
            <a:ext cx="1889100" cy="270000"/>
          </a:xfrm>
          <a:prstGeom prst="chevron">
            <a:avLst>
              <a:gd fmla="val 50000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Corrente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627489" y="0"/>
            <a:ext cx="1889100" cy="2700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Futuro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441246" y="0"/>
            <a:ext cx="1889100" cy="2700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Futuro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255003" y="0"/>
            <a:ext cx="1889100" cy="2700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Futuro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Slide di prova 2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008913"/>
            <a:ext cx="85206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28360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" type="body"/>
          </p:nvPr>
        </p:nvSpPr>
        <p:spPr>
          <a:xfrm>
            <a:off x="176400" y="4427350"/>
            <a:ext cx="27084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Mattia Mantovani</a:t>
            </a:r>
            <a:endParaRPr/>
          </a:p>
        </p:txBody>
      </p:sp>
      <p:sp>
        <p:nvSpPr>
          <p:cNvPr id="96" name="Google Shape;96;p16"/>
          <p:cNvSpPr txBox="1"/>
          <p:nvPr>
            <p:ph idx="3" type="body"/>
          </p:nvPr>
        </p:nvSpPr>
        <p:spPr>
          <a:xfrm>
            <a:off x="171550" y="4676725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it">
                <a:latin typeface="Roboto Mono"/>
                <a:ea typeface="Roboto Mono"/>
                <a:cs typeface="Roboto Mono"/>
                <a:sym typeface="Roboto Mono"/>
              </a:rPr>
              <a:t>mattia.mantovani@unimore.it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818650" y="46773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Abu Dhabi, UAE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3816875" y="4423500"/>
            <a:ext cx="271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15/10/2024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75" y="1625607"/>
            <a:ext cx="1932050" cy="18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335675" y="1640725"/>
            <a:ext cx="1932000" cy="1892400"/>
          </a:xfrm>
          <a:prstGeom prst="rect">
            <a:avLst/>
          </a:prstGeom>
          <a:noFill/>
          <a:ln cap="flat" cmpd="sng" w="381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481" y="1693012"/>
            <a:ext cx="1753219" cy="1726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6876025" y="1625397"/>
            <a:ext cx="1932000" cy="1892700"/>
          </a:xfrm>
          <a:prstGeom prst="roundRect">
            <a:avLst>
              <a:gd fmla="val 1095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2420425" y="1625600"/>
            <a:ext cx="3923400" cy="6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Contact 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it" sz="1800">
                <a:latin typeface="Roboto Mono"/>
                <a:ea typeface="Roboto Mono"/>
                <a:cs typeface="Roboto Mono"/>
                <a:sym typeface="Roboto Mono"/>
              </a:rPr>
              <a:t>mattia.mantovani@unimore.it</a:t>
            </a:r>
            <a:endParaRPr sz="2400"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2800225" y="2800200"/>
            <a:ext cx="3923400" cy="6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/>
              <a:t>Website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it" sz="1800">
                <a:latin typeface="Roboto Mono"/>
                <a:ea typeface="Roboto Mono"/>
                <a:cs typeface="Roboto Mono"/>
                <a:sym typeface="Roboto Mono"/>
              </a:rPr>
              <a:t>arscontrol.unimore.it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