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7" r:id="rId10"/>
    <p:sldId id="268" r:id="rId11"/>
    <p:sldId id="264" r:id="rId12"/>
    <p:sldId id="265" r:id="rId13"/>
    <p:sldId id="266"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10117-7639-4BA9-8C96-8F6D5E377784}" type="datetimeFigureOut">
              <a:rPr lang="en-US" smtClean="0"/>
              <a:pPr/>
              <a:t>3/21/2021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D1F8C-FD72-4A09-9A0F-4BD00537AA4C}" type="slidenum">
              <a:rPr lang="en-US" smtClean="0"/>
              <a:pPr/>
              <a:t>‹#›</a:t>
            </a:fld>
            <a:endParaRPr lang="en-US"/>
          </a:p>
        </p:txBody>
      </p:sp>
    </p:spTree>
    <p:extLst>
      <p:ext uri="{BB962C8B-B14F-4D97-AF65-F5344CB8AC3E}">
        <p14:creationId xmlns:p14="http://schemas.microsoft.com/office/powerpoint/2010/main" xmlns="" val="2569235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7D1F8C-FD72-4A09-9A0F-4BD00537AA4C}" type="slidenum">
              <a:rPr lang="en-US" smtClean="0"/>
              <a:pPr/>
              <a:t>4</a:t>
            </a:fld>
            <a:endParaRPr lang="en-US"/>
          </a:p>
        </p:txBody>
      </p:sp>
    </p:spTree>
    <p:extLst>
      <p:ext uri="{BB962C8B-B14F-4D97-AF65-F5344CB8AC3E}">
        <p14:creationId xmlns:p14="http://schemas.microsoft.com/office/powerpoint/2010/main" xmlns="" val="3969254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9DD265-B4C5-4CE9-A159-BE821EB13265}"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881FB-FBA8-4E80-98BD-0A9E5C2420DE}" type="slidenum">
              <a:rPr lang="en-US" smtClean="0"/>
              <a:pPr/>
              <a:t>‹#›</a:t>
            </a:fld>
            <a:endParaRPr lang="en-US"/>
          </a:p>
        </p:txBody>
      </p:sp>
    </p:spTree>
    <p:extLst>
      <p:ext uri="{BB962C8B-B14F-4D97-AF65-F5344CB8AC3E}">
        <p14:creationId xmlns:p14="http://schemas.microsoft.com/office/powerpoint/2010/main" xmlns="" val="3815247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9DD265-B4C5-4CE9-A159-BE821EB13265}"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881FB-FBA8-4E80-98BD-0A9E5C2420DE}" type="slidenum">
              <a:rPr lang="en-US" smtClean="0"/>
              <a:pPr/>
              <a:t>‹#›</a:t>
            </a:fld>
            <a:endParaRPr lang="en-US"/>
          </a:p>
        </p:txBody>
      </p:sp>
    </p:spTree>
    <p:extLst>
      <p:ext uri="{BB962C8B-B14F-4D97-AF65-F5344CB8AC3E}">
        <p14:creationId xmlns:p14="http://schemas.microsoft.com/office/powerpoint/2010/main" xmlns="" val="862743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9DD265-B4C5-4CE9-A159-BE821EB13265}"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881FB-FBA8-4E80-98BD-0A9E5C2420DE}"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2408999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9DD265-B4C5-4CE9-A159-BE821EB13265}"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881FB-FBA8-4E80-98BD-0A9E5C2420DE}" type="slidenum">
              <a:rPr lang="en-US" smtClean="0"/>
              <a:pPr/>
              <a:t>‹#›</a:t>
            </a:fld>
            <a:endParaRPr lang="en-US"/>
          </a:p>
        </p:txBody>
      </p:sp>
    </p:spTree>
    <p:extLst>
      <p:ext uri="{BB962C8B-B14F-4D97-AF65-F5344CB8AC3E}">
        <p14:creationId xmlns:p14="http://schemas.microsoft.com/office/powerpoint/2010/main" xmlns="" val="2437340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9DD265-B4C5-4CE9-A159-BE821EB13265}"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881FB-FBA8-4E80-98BD-0A9E5C2420DE}"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4174325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9DD265-B4C5-4CE9-A159-BE821EB13265}"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881FB-FBA8-4E80-98BD-0A9E5C2420DE}" type="slidenum">
              <a:rPr lang="en-US" smtClean="0"/>
              <a:pPr/>
              <a:t>‹#›</a:t>
            </a:fld>
            <a:endParaRPr lang="en-US"/>
          </a:p>
        </p:txBody>
      </p:sp>
    </p:spTree>
    <p:extLst>
      <p:ext uri="{BB962C8B-B14F-4D97-AF65-F5344CB8AC3E}">
        <p14:creationId xmlns:p14="http://schemas.microsoft.com/office/powerpoint/2010/main" xmlns="" val="2159244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9DD265-B4C5-4CE9-A159-BE821EB13265}"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881FB-FBA8-4E80-98BD-0A9E5C2420DE}" type="slidenum">
              <a:rPr lang="en-US" smtClean="0"/>
              <a:pPr/>
              <a:t>‹#›</a:t>
            </a:fld>
            <a:endParaRPr lang="en-US"/>
          </a:p>
        </p:txBody>
      </p:sp>
    </p:spTree>
    <p:extLst>
      <p:ext uri="{BB962C8B-B14F-4D97-AF65-F5344CB8AC3E}">
        <p14:creationId xmlns:p14="http://schemas.microsoft.com/office/powerpoint/2010/main" xmlns="" val="1762002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9DD265-B4C5-4CE9-A159-BE821EB13265}"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881FB-FBA8-4E80-98BD-0A9E5C2420DE}" type="slidenum">
              <a:rPr lang="en-US" smtClean="0"/>
              <a:pPr/>
              <a:t>‹#›</a:t>
            </a:fld>
            <a:endParaRPr lang="en-US"/>
          </a:p>
        </p:txBody>
      </p:sp>
    </p:spTree>
    <p:extLst>
      <p:ext uri="{BB962C8B-B14F-4D97-AF65-F5344CB8AC3E}">
        <p14:creationId xmlns:p14="http://schemas.microsoft.com/office/powerpoint/2010/main" xmlns="" val="502599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9DD265-B4C5-4CE9-A159-BE821EB13265}"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881FB-FBA8-4E80-98BD-0A9E5C2420DE}" type="slidenum">
              <a:rPr lang="en-US" smtClean="0"/>
              <a:pPr/>
              <a:t>‹#›</a:t>
            </a:fld>
            <a:endParaRPr lang="en-US"/>
          </a:p>
        </p:txBody>
      </p:sp>
    </p:spTree>
    <p:extLst>
      <p:ext uri="{BB962C8B-B14F-4D97-AF65-F5344CB8AC3E}">
        <p14:creationId xmlns:p14="http://schemas.microsoft.com/office/powerpoint/2010/main" xmlns="" val="3729792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9DD265-B4C5-4CE9-A159-BE821EB13265}"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881FB-FBA8-4E80-98BD-0A9E5C2420DE}" type="slidenum">
              <a:rPr lang="en-US" smtClean="0"/>
              <a:pPr/>
              <a:t>‹#›</a:t>
            </a:fld>
            <a:endParaRPr lang="en-US"/>
          </a:p>
        </p:txBody>
      </p:sp>
    </p:spTree>
    <p:extLst>
      <p:ext uri="{BB962C8B-B14F-4D97-AF65-F5344CB8AC3E}">
        <p14:creationId xmlns:p14="http://schemas.microsoft.com/office/powerpoint/2010/main" xmlns="" val="2103047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9DD265-B4C5-4CE9-A159-BE821EB13265}"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881FB-FBA8-4E80-98BD-0A9E5C2420DE}" type="slidenum">
              <a:rPr lang="en-US" smtClean="0"/>
              <a:pPr/>
              <a:t>‹#›</a:t>
            </a:fld>
            <a:endParaRPr lang="en-US"/>
          </a:p>
        </p:txBody>
      </p:sp>
    </p:spTree>
    <p:extLst>
      <p:ext uri="{BB962C8B-B14F-4D97-AF65-F5344CB8AC3E}">
        <p14:creationId xmlns:p14="http://schemas.microsoft.com/office/powerpoint/2010/main" xmlns="" val="2748528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9DD265-B4C5-4CE9-A159-BE821EB13265}" type="datetimeFigureOut">
              <a:rPr lang="en-US" smtClean="0"/>
              <a:pPr/>
              <a:t>3/21/2021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2881FB-FBA8-4E80-98BD-0A9E5C2420DE}" type="slidenum">
              <a:rPr lang="en-US" smtClean="0"/>
              <a:pPr/>
              <a:t>‹#›</a:t>
            </a:fld>
            <a:endParaRPr lang="en-US"/>
          </a:p>
        </p:txBody>
      </p:sp>
    </p:spTree>
    <p:extLst>
      <p:ext uri="{BB962C8B-B14F-4D97-AF65-F5344CB8AC3E}">
        <p14:creationId xmlns:p14="http://schemas.microsoft.com/office/powerpoint/2010/main" xmlns="" val="3356558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9DD265-B4C5-4CE9-A159-BE821EB13265}" type="datetimeFigureOut">
              <a:rPr lang="en-US" smtClean="0"/>
              <a:pPr/>
              <a:t>3/21/2021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2881FB-FBA8-4E80-98BD-0A9E5C2420DE}" type="slidenum">
              <a:rPr lang="en-US" smtClean="0"/>
              <a:pPr/>
              <a:t>‹#›</a:t>
            </a:fld>
            <a:endParaRPr lang="en-US"/>
          </a:p>
        </p:txBody>
      </p:sp>
    </p:spTree>
    <p:extLst>
      <p:ext uri="{BB962C8B-B14F-4D97-AF65-F5344CB8AC3E}">
        <p14:creationId xmlns:p14="http://schemas.microsoft.com/office/powerpoint/2010/main" xmlns="" val="4066926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9DD265-B4C5-4CE9-A159-BE821EB13265}" type="datetimeFigureOut">
              <a:rPr lang="en-US" smtClean="0"/>
              <a:pPr/>
              <a:t>3/21/2021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2881FB-FBA8-4E80-98BD-0A9E5C2420DE}" type="slidenum">
              <a:rPr lang="en-US" smtClean="0"/>
              <a:pPr/>
              <a:t>‹#›</a:t>
            </a:fld>
            <a:endParaRPr lang="en-US"/>
          </a:p>
        </p:txBody>
      </p:sp>
    </p:spTree>
    <p:extLst>
      <p:ext uri="{BB962C8B-B14F-4D97-AF65-F5344CB8AC3E}">
        <p14:creationId xmlns:p14="http://schemas.microsoft.com/office/powerpoint/2010/main" xmlns="" val="2056670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9DD265-B4C5-4CE9-A159-BE821EB13265}"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881FB-FBA8-4E80-98BD-0A9E5C2420DE}" type="slidenum">
              <a:rPr lang="en-US" smtClean="0"/>
              <a:pPr/>
              <a:t>‹#›</a:t>
            </a:fld>
            <a:endParaRPr lang="en-US"/>
          </a:p>
        </p:txBody>
      </p:sp>
    </p:spTree>
    <p:extLst>
      <p:ext uri="{BB962C8B-B14F-4D97-AF65-F5344CB8AC3E}">
        <p14:creationId xmlns:p14="http://schemas.microsoft.com/office/powerpoint/2010/main" xmlns="" val="2548573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9DD265-B4C5-4CE9-A159-BE821EB13265}"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881FB-FBA8-4E80-98BD-0A9E5C2420DE}" type="slidenum">
              <a:rPr lang="en-US" smtClean="0"/>
              <a:pPr/>
              <a:t>‹#›</a:t>
            </a:fld>
            <a:endParaRPr lang="en-US"/>
          </a:p>
        </p:txBody>
      </p:sp>
    </p:spTree>
    <p:extLst>
      <p:ext uri="{BB962C8B-B14F-4D97-AF65-F5344CB8AC3E}">
        <p14:creationId xmlns:p14="http://schemas.microsoft.com/office/powerpoint/2010/main" xmlns="" val="1388760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61000"/>
            <a:lum/>
          </a:blip>
          <a:srcRect/>
          <a:tile tx="0" ty="0" sx="100000" sy="100000" flip="none" algn="tl"/>
        </a:blip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9DD265-B4C5-4CE9-A159-BE821EB13265}" type="datetimeFigureOut">
              <a:rPr lang="en-US" smtClean="0"/>
              <a:pPr/>
              <a:t>3/21/2021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72881FB-FBA8-4E80-98BD-0A9E5C2420DE}" type="slidenum">
              <a:rPr lang="en-US" smtClean="0"/>
              <a:pPr/>
              <a:t>‹#›</a:t>
            </a:fld>
            <a:endParaRPr lang="en-US"/>
          </a:p>
        </p:txBody>
      </p:sp>
    </p:spTree>
    <p:extLst>
      <p:ext uri="{BB962C8B-B14F-4D97-AF65-F5344CB8AC3E}">
        <p14:creationId xmlns:p14="http://schemas.microsoft.com/office/powerpoint/2010/main" xmlns="" val="9334783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184244" y="2344875"/>
            <a:ext cx="9408728" cy="2528887"/>
          </a:xfrm>
        </p:spPr>
        <p:txBody>
          <a:bodyPr>
            <a:noAutofit/>
          </a:bodyPr>
          <a:lstStyle/>
          <a:p>
            <a:pPr algn="ctr"/>
            <a:r>
              <a:rPr lang="en-US" sz="6600" u="sng" dirty="0" smtClean="0">
                <a:solidFill>
                  <a:schemeClr val="tx1"/>
                </a:solidFill>
                <a:latin typeface="Times New Roman" panose="02020603050405020304" pitchFamily="18" charset="0"/>
                <a:cs typeface="Times New Roman" panose="02020603050405020304" pitchFamily="18" charset="0"/>
              </a:rPr>
              <a:t>ONLINE EXAMINATION</a:t>
            </a:r>
            <a:br>
              <a:rPr lang="en-US" sz="6600" u="sng" dirty="0" smtClean="0">
                <a:solidFill>
                  <a:schemeClr val="tx1"/>
                </a:solidFill>
                <a:latin typeface="Times New Roman" panose="02020603050405020304" pitchFamily="18" charset="0"/>
                <a:cs typeface="Times New Roman" panose="02020603050405020304" pitchFamily="18" charset="0"/>
              </a:rPr>
            </a:br>
            <a:r>
              <a:rPr lang="en-US" sz="6600" u="sng" dirty="0" smtClean="0">
                <a:solidFill>
                  <a:schemeClr val="tx1"/>
                </a:solidFill>
                <a:latin typeface="Times New Roman" panose="02020603050405020304" pitchFamily="18" charset="0"/>
                <a:cs typeface="Times New Roman" panose="02020603050405020304" pitchFamily="18" charset="0"/>
              </a:rPr>
              <a:t>SYSTEM</a:t>
            </a:r>
            <a:endParaRPr lang="en-US" sz="6600" u="sn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019526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37418" y="1152525"/>
            <a:ext cx="9610725" cy="5705475"/>
          </a:xfrm>
          <a:prstGeom prst="rect">
            <a:avLst/>
          </a:prstGeom>
        </p:spPr>
      </p:pic>
      <p:sp>
        <p:nvSpPr>
          <p:cNvPr id="4" name="TextBox 3"/>
          <p:cNvSpPr txBox="1"/>
          <p:nvPr/>
        </p:nvSpPr>
        <p:spPr>
          <a:xfrm>
            <a:off x="168812" y="253218"/>
            <a:ext cx="11112536" cy="707886"/>
          </a:xfrm>
          <a:prstGeom prst="rect">
            <a:avLst/>
          </a:prstGeom>
          <a:noFill/>
        </p:spPr>
        <p:txBody>
          <a:bodyPr wrap="square" rtlCol="0">
            <a:spAutoFit/>
          </a:bodyPr>
          <a:lstStyle/>
          <a:p>
            <a:r>
              <a:rPr lang="en-US" sz="2000" dirty="0" smtClean="0"/>
              <a:t>It is the result of particular test in this application which can be saved for future reference or can be discard by the examinee. It can also seen in the USER DETAILS panel.</a:t>
            </a:r>
            <a:endParaRPr lang="en-US" sz="2000" dirty="0"/>
          </a:p>
        </p:txBody>
      </p:sp>
    </p:spTree>
    <p:extLst>
      <p:ext uri="{BB962C8B-B14F-4D97-AF65-F5344CB8AC3E}">
        <p14:creationId xmlns:p14="http://schemas.microsoft.com/office/powerpoint/2010/main" xmlns="" val="358147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1693" y="146387"/>
            <a:ext cx="11588429" cy="1015663"/>
          </a:xfrm>
          <a:prstGeom prst="rect">
            <a:avLst/>
          </a:prstGeom>
          <a:noFill/>
        </p:spPr>
        <p:txBody>
          <a:bodyPr wrap="none" rtlCol="0">
            <a:spAutoFit/>
          </a:bodyPr>
          <a:lstStyle/>
          <a:p>
            <a:r>
              <a:rPr lang="en-US" sz="2000" dirty="0" smtClean="0"/>
              <a:t>Once they entered there Name ,gender and DOB is submitted and verified successfully then they </a:t>
            </a:r>
          </a:p>
          <a:p>
            <a:r>
              <a:rPr lang="en-US" sz="2000" dirty="0" smtClean="0"/>
              <a:t>cant change these particulars but others details are editable such as username , password and etc.</a:t>
            </a:r>
          </a:p>
          <a:p>
            <a:r>
              <a:rPr lang="en-US" sz="2000" dirty="0" smtClean="0"/>
              <a:t>Which can be saved for the future entries. </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03031" y="1162050"/>
            <a:ext cx="9601200" cy="5695950"/>
          </a:xfrm>
          <a:prstGeom prst="rect">
            <a:avLst/>
          </a:prstGeom>
        </p:spPr>
      </p:pic>
    </p:spTree>
    <p:extLst>
      <p:ext uri="{BB962C8B-B14F-4D97-AF65-F5344CB8AC3E}">
        <p14:creationId xmlns:p14="http://schemas.microsoft.com/office/powerpoint/2010/main" xmlns="" val="40783159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06306" y="1064089"/>
            <a:ext cx="9601200" cy="5686425"/>
          </a:xfrm>
          <a:prstGeom prst="rect">
            <a:avLst/>
          </a:prstGeom>
        </p:spPr>
      </p:pic>
      <p:sp>
        <p:nvSpPr>
          <p:cNvPr id="3" name="TextBox 2"/>
          <p:cNvSpPr txBox="1"/>
          <p:nvPr/>
        </p:nvSpPr>
        <p:spPr>
          <a:xfrm>
            <a:off x="520506" y="253219"/>
            <a:ext cx="10972800" cy="707886"/>
          </a:xfrm>
          <a:prstGeom prst="rect">
            <a:avLst/>
          </a:prstGeom>
          <a:noFill/>
        </p:spPr>
        <p:txBody>
          <a:bodyPr wrap="square" rtlCol="0">
            <a:spAutoFit/>
          </a:bodyPr>
          <a:lstStyle/>
          <a:p>
            <a:r>
              <a:rPr lang="en-US" sz="2000" dirty="0" smtClean="0"/>
              <a:t>If students forget there password it can gain back just by entering username only in the respective field.</a:t>
            </a:r>
            <a:endParaRPr lang="en-US" sz="2000" dirty="0"/>
          </a:p>
        </p:txBody>
      </p:sp>
    </p:spTree>
    <p:extLst>
      <p:ext uri="{BB962C8B-B14F-4D97-AF65-F5344CB8AC3E}">
        <p14:creationId xmlns:p14="http://schemas.microsoft.com/office/powerpoint/2010/main" xmlns="" val="1370783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48469" y="1171575"/>
            <a:ext cx="9591675" cy="5686425"/>
          </a:xfrm>
          <a:prstGeom prst="rect">
            <a:avLst/>
          </a:prstGeom>
        </p:spPr>
      </p:pic>
      <p:sp>
        <p:nvSpPr>
          <p:cNvPr id="4" name="TextBox 3"/>
          <p:cNvSpPr txBox="1"/>
          <p:nvPr/>
        </p:nvSpPr>
        <p:spPr>
          <a:xfrm>
            <a:off x="225083" y="309489"/>
            <a:ext cx="10888394" cy="707886"/>
          </a:xfrm>
          <a:prstGeom prst="rect">
            <a:avLst/>
          </a:prstGeom>
          <a:noFill/>
        </p:spPr>
        <p:txBody>
          <a:bodyPr wrap="square" rtlCol="0">
            <a:spAutoFit/>
          </a:bodyPr>
          <a:lstStyle/>
          <a:p>
            <a:r>
              <a:rPr lang="en-US" sz="2000" dirty="0" smtClean="0"/>
              <a:t>After getting registered in this application the admin will verify the student’s details for this admin have to login from the ADMIN LOGIN by clicking at admin at login page.</a:t>
            </a:r>
            <a:endParaRPr lang="en-US" sz="2000" dirty="0"/>
          </a:p>
        </p:txBody>
      </p:sp>
    </p:spTree>
    <p:extLst>
      <p:ext uri="{BB962C8B-B14F-4D97-AF65-F5344CB8AC3E}">
        <p14:creationId xmlns:p14="http://schemas.microsoft.com/office/powerpoint/2010/main" xmlns="" val="179201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93689" y="1162050"/>
            <a:ext cx="9610725" cy="5695950"/>
          </a:xfrm>
          <a:prstGeom prst="rect">
            <a:avLst/>
          </a:prstGeom>
        </p:spPr>
      </p:pic>
      <p:sp>
        <p:nvSpPr>
          <p:cNvPr id="3" name="TextBox 2"/>
          <p:cNvSpPr txBox="1"/>
          <p:nvPr/>
        </p:nvSpPr>
        <p:spPr>
          <a:xfrm>
            <a:off x="267286" y="295422"/>
            <a:ext cx="10860259" cy="707886"/>
          </a:xfrm>
          <a:prstGeom prst="rect">
            <a:avLst/>
          </a:prstGeom>
          <a:noFill/>
        </p:spPr>
        <p:txBody>
          <a:bodyPr wrap="square" rtlCol="0">
            <a:spAutoFit/>
          </a:bodyPr>
          <a:lstStyle/>
          <a:p>
            <a:r>
              <a:rPr lang="en-US" sz="2000" dirty="0" smtClean="0"/>
              <a:t>Admin has the power to change everything in this application and manages every details of students and there performance report and of courses.</a:t>
            </a:r>
            <a:endParaRPr lang="en-US" sz="2000" dirty="0"/>
          </a:p>
        </p:txBody>
      </p:sp>
    </p:spTree>
    <p:extLst>
      <p:ext uri="{BB962C8B-B14F-4D97-AF65-F5344CB8AC3E}">
        <p14:creationId xmlns:p14="http://schemas.microsoft.com/office/powerpoint/2010/main" xmlns="" val="13847308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82858" y="1162050"/>
            <a:ext cx="9601200" cy="5695950"/>
          </a:xfrm>
          <a:prstGeom prst="rect">
            <a:avLst/>
          </a:prstGeom>
        </p:spPr>
      </p:pic>
      <p:sp>
        <p:nvSpPr>
          <p:cNvPr id="3" name="TextBox 2"/>
          <p:cNvSpPr txBox="1"/>
          <p:nvPr/>
        </p:nvSpPr>
        <p:spPr>
          <a:xfrm>
            <a:off x="295421" y="182881"/>
            <a:ext cx="10818056" cy="707886"/>
          </a:xfrm>
          <a:prstGeom prst="rect">
            <a:avLst/>
          </a:prstGeom>
          <a:noFill/>
        </p:spPr>
        <p:txBody>
          <a:bodyPr wrap="square" rtlCol="0">
            <a:spAutoFit/>
          </a:bodyPr>
          <a:lstStyle/>
          <a:p>
            <a:r>
              <a:rPr lang="en-US" sz="2000" dirty="0" smtClean="0"/>
              <a:t> If admin chooses the option verification he/she will come to the verification panel where he verifies the pending users for verification. After which the users can login </a:t>
            </a:r>
            <a:r>
              <a:rPr lang="en-US" sz="2000" dirty="0" err="1" smtClean="0"/>
              <a:t>therafter</a:t>
            </a:r>
            <a:r>
              <a:rPr lang="en-US" sz="2000" dirty="0" smtClean="0"/>
              <a:t>. </a:t>
            </a:r>
            <a:endParaRPr lang="en-US" sz="2000" dirty="0"/>
          </a:p>
        </p:txBody>
      </p:sp>
    </p:spTree>
    <p:extLst>
      <p:ext uri="{BB962C8B-B14F-4D97-AF65-F5344CB8AC3E}">
        <p14:creationId xmlns:p14="http://schemas.microsoft.com/office/powerpoint/2010/main" xmlns="" val="14126924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21934" y="1044966"/>
            <a:ext cx="9582150" cy="5686425"/>
          </a:xfrm>
          <a:prstGeom prst="rect">
            <a:avLst/>
          </a:prstGeom>
        </p:spPr>
      </p:pic>
      <p:sp>
        <p:nvSpPr>
          <p:cNvPr id="4" name="TextBox 3"/>
          <p:cNvSpPr txBox="1"/>
          <p:nvPr/>
        </p:nvSpPr>
        <p:spPr>
          <a:xfrm>
            <a:off x="309489" y="98474"/>
            <a:ext cx="11057207" cy="707886"/>
          </a:xfrm>
          <a:prstGeom prst="rect">
            <a:avLst/>
          </a:prstGeom>
          <a:noFill/>
        </p:spPr>
        <p:txBody>
          <a:bodyPr wrap="square" rtlCol="0">
            <a:spAutoFit/>
          </a:bodyPr>
          <a:lstStyle/>
          <a:p>
            <a:r>
              <a:rPr lang="en-US" sz="2000" dirty="0" smtClean="0"/>
              <a:t>If admin select manage courses there he/she can edit ,delete or add courses as per requirement</a:t>
            </a:r>
            <a:endParaRPr lang="en-US" sz="2000" dirty="0"/>
          </a:p>
        </p:txBody>
      </p:sp>
    </p:spTree>
    <p:extLst>
      <p:ext uri="{BB962C8B-B14F-4D97-AF65-F5344CB8AC3E}">
        <p14:creationId xmlns:p14="http://schemas.microsoft.com/office/powerpoint/2010/main" xmlns="" val="659298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45234" y="1059326"/>
            <a:ext cx="9601200" cy="5695950"/>
          </a:xfrm>
          <a:prstGeom prst="rect">
            <a:avLst/>
          </a:prstGeom>
        </p:spPr>
      </p:pic>
      <p:sp>
        <p:nvSpPr>
          <p:cNvPr id="3" name="TextBox 2"/>
          <p:cNvSpPr txBox="1"/>
          <p:nvPr/>
        </p:nvSpPr>
        <p:spPr>
          <a:xfrm>
            <a:off x="499989" y="43663"/>
            <a:ext cx="10291689" cy="1015663"/>
          </a:xfrm>
          <a:prstGeom prst="rect">
            <a:avLst/>
          </a:prstGeom>
          <a:noFill/>
        </p:spPr>
        <p:txBody>
          <a:bodyPr wrap="square" rtlCol="0">
            <a:spAutoFit/>
          </a:bodyPr>
          <a:lstStyle/>
          <a:p>
            <a:pPr algn="just"/>
            <a:r>
              <a:rPr lang="en-US" sz="2000" dirty="0" smtClean="0"/>
              <a:t>If admin further select course the he /she will enter to the selected course where he/she can view , add, update or remove the questions in the respective course. Here it can be imply hide checkbox which will hide the respective course from user’s list .</a:t>
            </a:r>
            <a:endParaRPr lang="en-US" sz="2000" dirty="0"/>
          </a:p>
        </p:txBody>
      </p:sp>
    </p:spTree>
    <p:extLst>
      <p:ext uri="{BB962C8B-B14F-4D97-AF65-F5344CB8AC3E}">
        <p14:creationId xmlns:p14="http://schemas.microsoft.com/office/powerpoint/2010/main" xmlns="" val="20981159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03214" y="1181100"/>
            <a:ext cx="9591675" cy="5676900"/>
          </a:xfrm>
          <a:prstGeom prst="rect">
            <a:avLst/>
          </a:prstGeom>
        </p:spPr>
      </p:pic>
      <p:sp>
        <p:nvSpPr>
          <p:cNvPr id="3" name="TextBox 2"/>
          <p:cNvSpPr txBox="1"/>
          <p:nvPr/>
        </p:nvSpPr>
        <p:spPr>
          <a:xfrm>
            <a:off x="703385" y="253218"/>
            <a:ext cx="10719581" cy="707886"/>
          </a:xfrm>
          <a:prstGeom prst="rect">
            <a:avLst/>
          </a:prstGeom>
          <a:noFill/>
        </p:spPr>
        <p:txBody>
          <a:bodyPr wrap="square" rtlCol="0">
            <a:spAutoFit/>
          </a:bodyPr>
          <a:lstStyle/>
          <a:p>
            <a:pPr algn="just"/>
            <a:r>
              <a:rPr lang="en-US" sz="2000" dirty="0" smtClean="0"/>
              <a:t>If admin select add courses he will come to the ADD COURSE panel where he can add number of courses as per acknowledgement.</a:t>
            </a:r>
            <a:endParaRPr lang="en-US" sz="2000" dirty="0"/>
          </a:p>
        </p:txBody>
      </p:sp>
    </p:spTree>
    <p:extLst>
      <p:ext uri="{BB962C8B-B14F-4D97-AF65-F5344CB8AC3E}">
        <p14:creationId xmlns:p14="http://schemas.microsoft.com/office/powerpoint/2010/main" xmlns="" val="41222566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4046" y="1171575"/>
            <a:ext cx="9601200" cy="5686425"/>
          </a:xfrm>
          <a:prstGeom prst="rect">
            <a:avLst/>
          </a:prstGeom>
        </p:spPr>
      </p:pic>
      <p:sp>
        <p:nvSpPr>
          <p:cNvPr id="3" name="TextBox 2"/>
          <p:cNvSpPr txBox="1"/>
          <p:nvPr/>
        </p:nvSpPr>
        <p:spPr>
          <a:xfrm>
            <a:off x="844063" y="242104"/>
            <a:ext cx="9771183" cy="830997"/>
          </a:xfrm>
          <a:prstGeom prst="rect">
            <a:avLst/>
          </a:prstGeom>
          <a:noFill/>
        </p:spPr>
        <p:txBody>
          <a:bodyPr wrap="square" rtlCol="0">
            <a:spAutoFit/>
          </a:bodyPr>
          <a:lstStyle/>
          <a:p>
            <a:pPr algn="just"/>
            <a:r>
              <a:rPr lang="en-US" sz="2400" dirty="0" smtClean="0"/>
              <a:t>In this application the admin can see each and every user results and can manage it.</a:t>
            </a:r>
            <a:endParaRPr lang="en-US" sz="2400" dirty="0"/>
          </a:p>
        </p:txBody>
      </p:sp>
    </p:spTree>
    <p:extLst>
      <p:ext uri="{BB962C8B-B14F-4D97-AF65-F5344CB8AC3E}">
        <p14:creationId xmlns:p14="http://schemas.microsoft.com/office/powerpoint/2010/main" xmlns="" val="672950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6163" y="105381"/>
            <a:ext cx="5032147" cy="923330"/>
          </a:xfrm>
          <a:prstGeom prst="rect">
            <a:avLst/>
          </a:prstGeom>
          <a:noFill/>
        </p:spPr>
        <p:txBody>
          <a:bodyPr wrap="none" lIns="91440" tIns="45720" rIns="91440" bIns="45720">
            <a:spAutoFit/>
          </a:bodyPr>
          <a:lstStyle/>
          <a:p>
            <a:pPr algn="ctr"/>
            <a:r>
              <a:rPr lang="en-US" sz="5400" b="0" u="dotted"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About the project</a:t>
            </a:r>
            <a:endParaRPr lang="en-US" sz="5400" b="0" u="dotted"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617517" y="1425039"/>
            <a:ext cx="9096499" cy="4154984"/>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This project is a computerized testing application which involves numerous type of features are as follows :-</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Maintains database of the registered students. It contains many Swing components. </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Student logins assigning test to the students and generating the report of student’s performance.</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Allow them to check there capabilities in courses like </a:t>
            </a:r>
            <a:r>
              <a:rPr lang="en-US" sz="2400" dirty="0">
                <a:latin typeface="Times New Roman" panose="02020603050405020304" pitchFamily="18" charset="0"/>
                <a:cs typeface="Times New Roman" panose="02020603050405020304" pitchFamily="18" charset="0"/>
              </a:rPr>
              <a:t>J</a:t>
            </a:r>
            <a:r>
              <a:rPr lang="en-US" sz="2400" dirty="0" smtClean="0">
                <a:latin typeface="Times New Roman" panose="02020603050405020304" pitchFamily="18" charset="0"/>
                <a:cs typeface="Times New Roman" panose="02020603050405020304" pitchFamily="18" charset="0"/>
              </a:rPr>
              <a:t>ava ,</a:t>
            </a:r>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 Mathematics, others.</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This project keeps all the tracks of registered students and there respective courses.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489017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7551" y="2967335"/>
            <a:ext cx="4596900" cy="1107996"/>
          </a:xfrm>
          <a:prstGeom prst="rect">
            <a:avLst/>
          </a:prstGeom>
          <a:noFill/>
        </p:spPr>
        <p:txBody>
          <a:bodyPr wrap="none" lIns="91440" tIns="45720" rIns="91440" bIns="45720">
            <a:spAutoFit/>
          </a:bodyPr>
          <a:lstStyle/>
          <a:p>
            <a:pPr algn="ctr"/>
            <a:r>
              <a:rPr lang="en-US" sz="6600" b="0" cap="none" spc="0" dirty="0" smtClean="0">
                <a:ln w="0"/>
                <a:solidFill>
                  <a:schemeClr val="tx1"/>
                </a:solidFill>
                <a:effectLst>
                  <a:outerShdw blurRad="38100" dist="19050" dir="2700000" algn="tl" rotWithShape="0">
                    <a:schemeClr val="dk1">
                      <a:alpha val="40000"/>
                    </a:schemeClr>
                  </a:outerShdw>
                </a:effectLst>
              </a:rPr>
              <a:t>THANK YOU</a:t>
            </a:r>
            <a:endParaRPr lang="en-US" sz="66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p:cNvSpPr txBox="1"/>
          <p:nvPr/>
        </p:nvSpPr>
        <p:spPr>
          <a:xfrm>
            <a:off x="8932983" y="5657671"/>
            <a:ext cx="3137095" cy="1200329"/>
          </a:xfrm>
          <a:prstGeom prst="rect">
            <a:avLst/>
          </a:prstGeom>
          <a:noFill/>
        </p:spPr>
        <p:txBody>
          <a:bodyPr wrap="square" rtlCol="0">
            <a:spAutoFit/>
          </a:bodyPr>
          <a:lstStyle/>
          <a:p>
            <a:r>
              <a:rPr lang="en-US" sz="2400" dirty="0" smtClean="0"/>
              <a:t>Made by</a:t>
            </a:r>
          </a:p>
          <a:p>
            <a:r>
              <a:rPr lang="en-US" sz="2400" dirty="0" smtClean="0"/>
              <a:t>&lt;Partner 1 Name&gt;</a:t>
            </a:r>
            <a:endParaRPr lang="en-US" sz="2400" dirty="0" smtClean="0"/>
          </a:p>
          <a:p>
            <a:r>
              <a:rPr lang="en-US" sz="2400" smtClean="0"/>
              <a:t>&lt;Partner 2 Name&gt;</a:t>
            </a:r>
            <a:endParaRPr lang="en-US" sz="2400" dirty="0"/>
          </a:p>
        </p:txBody>
      </p:sp>
      <p:sp>
        <p:nvSpPr>
          <p:cNvPr id="6" name="TextBox 5"/>
          <p:cNvSpPr txBox="1"/>
          <p:nvPr/>
        </p:nvSpPr>
        <p:spPr>
          <a:xfrm>
            <a:off x="504242" y="6027003"/>
            <a:ext cx="5421545" cy="830997"/>
          </a:xfrm>
          <a:prstGeom prst="rect">
            <a:avLst/>
          </a:prstGeom>
          <a:noFill/>
        </p:spPr>
        <p:txBody>
          <a:bodyPr wrap="square" rtlCol="0">
            <a:spAutoFit/>
          </a:bodyPr>
          <a:lstStyle/>
          <a:p>
            <a:r>
              <a:rPr lang="en-US" sz="2400" dirty="0" smtClean="0"/>
              <a:t>In guidance of </a:t>
            </a:r>
          </a:p>
          <a:p>
            <a:r>
              <a:rPr lang="en-US" sz="2400" dirty="0" smtClean="0"/>
              <a:t>&lt;Project manager name&gt;</a:t>
            </a:r>
            <a:endParaRPr lang="en-US" sz="2400" dirty="0"/>
          </a:p>
        </p:txBody>
      </p:sp>
    </p:spTree>
    <p:extLst>
      <p:ext uri="{BB962C8B-B14F-4D97-AF65-F5344CB8AC3E}">
        <p14:creationId xmlns:p14="http://schemas.microsoft.com/office/powerpoint/2010/main" xmlns="" val="3418624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67294" y="2110154"/>
            <a:ext cx="6278232" cy="2123658"/>
          </a:xfrm>
          <a:prstGeom prst="rect">
            <a:avLst/>
          </a:prstGeom>
          <a:noFill/>
        </p:spPr>
        <p:txBody>
          <a:bodyPr wrap="square" lIns="91440" tIns="45720" rIns="91440" bIns="45720">
            <a:spAutoFit/>
          </a:bodyPr>
          <a:lstStyle/>
          <a:p>
            <a:pPr algn="ctr"/>
            <a:r>
              <a:rPr lang="en-US" sz="6600" u="sng"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Panels of the Project</a:t>
            </a:r>
            <a:endParaRPr lang="en-US" sz="66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15051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617786" y="1096497"/>
            <a:ext cx="7890876" cy="4668833"/>
          </a:xfrm>
          <a:prstGeom prst="rect">
            <a:avLst/>
          </a:prstGeom>
        </p:spPr>
      </p:pic>
      <p:sp>
        <p:nvSpPr>
          <p:cNvPr id="3" name="TextBox 2"/>
          <p:cNvSpPr txBox="1"/>
          <p:nvPr/>
        </p:nvSpPr>
        <p:spPr>
          <a:xfrm>
            <a:off x="492369" y="450166"/>
            <a:ext cx="9889588" cy="646331"/>
          </a:xfrm>
          <a:prstGeom prst="rect">
            <a:avLst/>
          </a:prstGeom>
          <a:noFill/>
        </p:spPr>
        <p:txBody>
          <a:bodyPr wrap="square" rtlCol="0">
            <a:spAutoFit/>
          </a:bodyPr>
          <a:lstStyle/>
          <a:p>
            <a:pPr algn="ctr"/>
            <a:r>
              <a:rPr lang="en-US" sz="3600" dirty="0" smtClean="0"/>
              <a:t>This is our Starting page of our project</a:t>
            </a:r>
            <a:endParaRPr lang="en-US" sz="3600" dirty="0"/>
          </a:p>
        </p:txBody>
      </p:sp>
      <p:sp>
        <p:nvSpPr>
          <p:cNvPr id="4" name="TextBox 3"/>
          <p:cNvSpPr txBox="1"/>
          <p:nvPr/>
        </p:nvSpPr>
        <p:spPr>
          <a:xfrm>
            <a:off x="970672" y="5880295"/>
            <a:ext cx="9594166" cy="769441"/>
          </a:xfrm>
          <a:prstGeom prst="rect">
            <a:avLst/>
          </a:prstGeom>
          <a:noFill/>
        </p:spPr>
        <p:txBody>
          <a:bodyPr wrap="square" rtlCol="0">
            <a:spAutoFit/>
          </a:bodyPr>
          <a:lstStyle/>
          <a:p>
            <a:r>
              <a:rPr lang="en-US" sz="2200" dirty="0" smtClean="0"/>
              <a:t>It is simple frame in which two buttons are allocated at the bottom corners of this one is HELP and other one is NEXT. </a:t>
            </a:r>
            <a:endParaRPr lang="en-US" sz="2200" dirty="0"/>
          </a:p>
        </p:txBody>
      </p:sp>
    </p:spTree>
    <p:extLst>
      <p:ext uri="{BB962C8B-B14F-4D97-AF65-F5344CB8AC3E}">
        <p14:creationId xmlns:p14="http://schemas.microsoft.com/office/powerpoint/2010/main" xmlns="" val="490085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030" y="225083"/>
            <a:ext cx="9186204" cy="1200329"/>
          </a:xfrm>
          <a:prstGeom prst="rect">
            <a:avLst/>
          </a:prstGeom>
          <a:noFill/>
        </p:spPr>
        <p:txBody>
          <a:bodyPr wrap="square" rtlCol="0">
            <a:spAutoFit/>
          </a:bodyPr>
          <a:lstStyle/>
          <a:p>
            <a:r>
              <a:rPr lang="en-US" sz="2400" dirty="0" smtClean="0"/>
              <a:t>If we chose </a:t>
            </a:r>
            <a:r>
              <a:rPr lang="en-US" sz="2400" dirty="0" smtClean="0">
                <a:solidFill>
                  <a:srgbClr val="C00000"/>
                </a:solidFill>
              </a:rPr>
              <a:t>NEXT</a:t>
            </a:r>
            <a:r>
              <a:rPr lang="en-US" sz="2400" dirty="0" smtClean="0"/>
              <a:t> button then it will lead you to the </a:t>
            </a:r>
            <a:r>
              <a:rPr lang="en-US" sz="2400" dirty="0" smtClean="0">
                <a:solidFill>
                  <a:srgbClr val="C00000"/>
                </a:solidFill>
              </a:rPr>
              <a:t>Login panel </a:t>
            </a:r>
            <a:r>
              <a:rPr lang="en-US" sz="2400" dirty="0" smtClean="0"/>
              <a:t>where students and </a:t>
            </a:r>
            <a:r>
              <a:rPr lang="en-US" sz="2400" dirty="0" smtClean="0">
                <a:solidFill>
                  <a:srgbClr val="C00000"/>
                </a:solidFill>
              </a:rPr>
              <a:t>Admin</a:t>
            </a:r>
            <a:r>
              <a:rPr lang="en-US" sz="2400" dirty="0" smtClean="0"/>
              <a:t> can login and manage the all details which is directly connected to the database .</a:t>
            </a:r>
            <a:endParaRPr lang="en-US" sz="2400" dirty="0">
              <a:solidFill>
                <a:srgbClr val="C0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69478" y="1425412"/>
            <a:ext cx="7820537" cy="4642717"/>
          </a:xfrm>
          <a:prstGeom prst="rect">
            <a:avLst/>
          </a:prstGeom>
        </p:spPr>
      </p:pic>
      <p:sp>
        <p:nvSpPr>
          <p:cNvPr id="4" name="TextBox 3"/>
          <p:cNvSpPr txBox="1"/>
          <p:nvPr/>
        </p:nvSpPr>
        <p:spPr>
          <a:xfrm>
            <a:off x="7104185" y="6150114"/>
            <a:ext cx="4568879" cy="707886"/>
          </a:xfrm>
          <a:prstGeom prst="rect">
            <a:avLst/>
          </a:prstGeom>
          <a:noFill/>
        </p:spPr>
        <p:txBody>
          <a:bodyPr wrap="none" rtlCol="0">
            <a:spAutoFit/>
          </a:bodyPr>
          <a:lstStyle/>
          <a:p>
            <a:r>
              <a:rPr lang="en-US" sz="2000" dirty="0" smtClean="0"/>
              <a:t>Where </a:t>
            </a:r>
            <a:r>
              <a:rPr lang="en-US" sz="2000" dirty="0" smtClean="0">
                <a:solidFill>
                  <a:srgbClr val="C00000"/>
                </a:solidFill>
              </a:rPr>
              <a:t>BACK</a:t>
            </a:r>
            <a:r>
              <a:rPr lang="en-US" sz="2000" dirty="0" smtClean="0"/>
              <a:t> button is for taking again</a:t>
            </a:r>
          </a:p>
          <a:p>
            <a:r>
              <a:rPr lang="en-US" sz="2000" dirty="0"/>
              <a:t>a</a:t>
            </a:r>
            <a:r>
              <a:rPr lang="en-US" sz="2000" dirty="0" smtClean="0"/>
              <a:t>t the starting page.</a:t>
            </a:r>
            <a:endParaRPr lang="en-US" sz="2000" dirty="0"/>
          </a:p>
        </p:txBody>
      </p:sp>
    </p:spTree>
    <p:extLst>
      <p:ext uri="{BB962C8B-B14F-4D97-AF65-F5344CB8AC3E}">
        <p14:creationId xmlns:p14="http://schemas.microsoft.com/office/powerpoint/2010/main" xmlns="" val="2462254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39482" y="1409559"/>
            <a:ext cx="9016291" cy="5343649"/>
          </a:xfrm>
          <a:prstGeom prst="rect">
            <a:avLst/>
          </a:prstGeom>
        </p:spPr>
      </p:pic>
      <p:sp>
        <p:nvSpPr>
          <p:cNvPr id="3" name="TextBox 2"/>
          <p:cNvSpPr txBox="1"/>
          <p:nvPr/>
        </p:nvSpPr>
        <p:spPr>
          <a:xfrm>
            <a:off x="0" y="0"/>
            <a:ext cx="9734843" cy="1323439"/>
          </a:xfrm>
          <a:prstGeom prst="rect">
            <a:avLst/>
          </a:prstGeom>
          <a:noFill/>
        </p:spPr>
        <p:txBody>
          <a:bodyPr wrap="square" rtlCol="0">
            <a:spAutoFit/>
          </a:bodyPr>
          <a:lstStyle/>
          <a:p>
            <a:r>
              <a:rPr lang="en-US" sz="2000" dirty="0" smtClean="0"/>
              <a:t>Once the student selected the </a:t>
            </a:r>
            <a:r>
              <a:rPr lang="en-US" sz="2000" dirty="0" smtClean="0">
                <a:solidFill>
                  <a:srgbClr val="C00000"/>
                </a:solidFill>
              </a:rPr>
              <a:t>user login </a:t>
            </a:r>
            <a:r>
              <a:rPr lang="en-US" sz="2000" dirty="0" smtClean="0"/>
              <a:t>option then he/she is directly go the page of user login where he/she can login or register in this application by pressing respective button and the login details. Here the students can retrieve there password by clicking forget password option.</a:t>
            </a:r>
            <a:endParaRPr lang="en-US" sz="2000" dirty="0"/>
          </a:p>
        </p:txBody>
      </p:sp>
    </p:spTree>
    <p:extLst>
      <p:ext uri="{BB962C8B-B14F-4D97-AF65-F5344CB8AC3E}">
        <p14:creationId xmlns:p14="http://schemas.microsoft.com/office/powerpoint/2010/main" xmlns="" val="2087645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20152" y="1162050"/>
            <a:ext cx="9601200" cy="5695950"/>
          </a:xfrm>
          <a:prstGeom prst="rect">
            <a:avLst/>
          </a:prstGeom>
        </p:spPr>
      </p:pic>
      <p:sp>
        <p:nvSpPr>
          <p:cNvPr id="4" name="TextBox 3"/>
          <p:cNvSpPr txBox="1"/>
          <p:nvPr/>
        </p:nvSpPr>
        <p:spPr>
          <a:xfrm>
            <a:off x="1140656" y="29596"/>
            <a:ext cx="8018584" cy="1015663"/>
          </a:xfrm>
          <a:prstGeom prst="rect">
            <a:avLst/>
          </a:prstGeom>
          <a:noFill/>
        </p:spPr>
        <p:txBody>
          <a:bodyPr wrap="square" rtlCol="0">
            <a:spAutoFit/>
          </a:bodyPr>
          <a:lstStyle/>
          <a:p>
            <a:r>
              <a:rPr lang="en-US" sz="2000" dirty="0" smtClean="0"/>
              <a:t>If the student is not registered he/she has to get registered and which will be verified by the admin and data of students is stored at the SQL sever. </a:t>
            </a:r>
            <a:endParaRPr lang="en-US" sz="2000" dirty="0"/>
          </a:p>
        </p:txBody>
      </p:sp>
    </p:spTree>
    <p:extLst>
      <p:ext uri="{BB962C8B-B14F-4D97-AF65-F5344CB8AC3E}">
        <p14:creationId xmlns:p14="http://schemas.microsoft.com/office/powerpoint/2010/main" xmlns="" val="2429412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42814" y="1171575"/>
            <a:ext cx="9610725" cy="5686425"/>
          </a:xfrm>
          <a:prstGeom prst="rect">
            <a:avLst/>
          </a:prstGeom>
        </p:spPr>
      </p:pic>
      <p:sp>
        <p:nvSpPr>
          <p:cNvPr id="3" name="TextBox 2"/>
          <p:cNvSpPr txBox="1"/>
          <p:nvPr/>
        </p:nvSpPr>
        <p:spPr>
          <a:xfrm>
            <a:off x="140676" y="0"/>
            <a:ext cx="11015003" cy="1015663"/>
          </a:xfrm>
          <a:prstGeom prst="rect">
            <a:avLst/>
          </a:prstGeom>
          <a:noFill/>
        </p:spPr>
        <p:txBody>
          <a:bodyPr wrap="square" rtlCol="0">
            <a:spAutoFit/>
          </a:bodyPr>
          <a:lstStyle/>
          <a:p>
            <a:r>
              <a:rPr lang="en-US" sz="2000" dirty="0" smtClean="0"/>
              <a:t>Once the student is logged in then he will come to the selection page where they have to choose subject for exam they have to appear and can edit here particulars by clicking </a:t>
            </a:r>
            <a:r>
              <a:rPr lang="en-US" sz="2000" dirty="0" smtClean="0">
                <a:solidFill>
                  <a:srgbClr val="C00000"/>
                </a:solidFill>
              </a:rPr>
              <a:t>EDIT DETAILS </a:t>
            </a:r>
            <a:r>
              <a:rPr lang="en-US" sz="2000" dirty="0" smtClean="0"/>
              <a:t>and also can see there result by clicking </a:t>
            </a:r>
            <a:r>
              <a:rPr lang="en-US" sz="2000" dirty="0" smtClean="0">
                <a:solidFill>
                  <a:srgbClr val="C00000"/>
                </a:solidFill>
              </a:rPr>
              <a:t>RESULT.</a:t>
            </a:r>
            <a:endParaRPr lang="en-US" sz="2000" dirty="0"/>
          </a:p>
        </p:txBody>
      </p:sp>
    </p:spTree>
    <p:extLst>
      <p:ext uri="{BB962C8B-B14F-4D97-AF65-F5344CB8AC3E}">
        <p14:creationId xmlns:p14="http://schemas.microsoft.com/office/powerpoint/2010/main" xmlns="" val="778418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2874" y="1030963"/>
            <a:ext cx="9808845" cy="5827037"/>
          </a:xfrm>
          <a:prstGeom prst="rect">
            <a:avLst/>
          </a:prstGeom>
        </p:spPr>
      </p:pic>
      <p:sp>
        <p:nvSpPr>
          <p:cNvPr id="3" name="TextBox 2"/>
          <p:cNvSpPr txBox="1"/>
          <p:nvPr/>
        </p:nvSpPr>
        <p:spPr>
          <a:xfrm>
            <a:off x="154744" y="0"/>
            <a:ext cx="11127545" cy="1323439"/>
          </a:xfrm>
          <a:prstGeom prst="rect">
            <a:avLst/>
          </a:prstGeom>
          <a:noFill/>
        </p:spPr>
        <p:txBody>
          <a:bodyPr wrap="square" rtlCol="0">
            <a:spAutoFit/>
          </a:bodyPr>
          <a:lstStyle/>
          <a:p>
            <a:r>
              <a:rPr lang="en-US" sz="2000" dirty="0" smtClean="0"/>
              <a:t>After selecting the course for the test the student can begin there test. It is multiple choice question type test where there is fixed time </a:t>
            </a:r>
            <a:r>
              <a:rPr lang="en-US" sz="2000" smtClean="0"/>
              <a:t>limit for </a:t>
            </a:r>
            <a:r>
              <a:rPr lang="en-US" sz="2000" dirty="0" smtClean="0"/>
              <a:t>each course and after completion of test can press SUBMIT and will approach for the RESULT panel. </a:t>
            </a:r>
          </a:p>
          <a:p>
            <a:endParaRPr lang="en-US" sz="2000" dirty="0"/>
          </a:p>
        </p:txBody>
      </p:sp>
    </p:spTree>
    <p:extLst>
      <p:ext uri="{BB962C8B-B14F-4D97-AF65-F5344CB8AC3E}">
        <p14:creationId xmlns:p14="http://schemas.microsoft.com/office/powerpoint/2010/main" xmlns="" val="1916877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161</TotalTime>
  <Words>645</Words>
  <Application>Microsoft Office PowerPoint</Application>
  <PresentationFormat>Custom</PresentationFormat>
  <Paragraphs>36</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Facet</vt:lpstr>
      <vt:lpstr>ONLINE EXAMINATION SYSTEM</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Win7</dc:creator>
  <cp:lastModifiedBy>Arshad</cp:lastModifiedBy>
  <cp:revision>17</cp:revision>
  <dcterms:created xsi:type="dcterms:W3CDTF">2017-07-10T10:21:27Z</dcterms:created>
  <dcterms:modified xsi:type="dcterms:W3CDTF">2021-03-21T05:53:01Z</dcterms:modified>
</cp:coreProperties>
</file>