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3" r:id="rId9"/>
    <p:sldId id="281" r:id="rId10"/>
    <p:sldId id="280" r:id="rId11"/>
    <p:sldId id="282" r:id="rId12"/>
    <p:sldId id="277" r:id="rId13"/>
    <p:sldId id="278" r:id="rId14"/>
    <p:sldId id="27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11B1C-D64D-4E2B-9C63-74A8B42C6A5C}" v="22" dt="2023-09-16T11:54:5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" userId="18f39f3128b3cbf2" providerId="LiveId" clId="{7EB11B1C-D64D-4E2B-9C63-74A8B42C6A5C}"/>
    <pc:docChg chg="undo redo custSel addSld delSld modSld">
      <pc:chgData name="Arsh" userId="18f39f3128b3cbf2" providerId="LiveId" clId="{7EB11B1C-D64D-4E2B-9C63-74A8B42C6A5C}" dt="2023-09-16T11:55:02.035" v="4941" actId="20577"/>
      <pc:docMkLst>
        <pc:docMk/>
      </pc:docMkLst>
      <pc:sldChg chg="modSp mod">
        <pc:chgData name="Arsh" userId="18f39f3128b3cbf2" providerId="LiveId" clId="{7EB11B1C-D64D-4E2B-9C63-74A8B42C6A5C}" dt="2023-09-16T10:57:49.612" v="2272" actId="14100"/>
        <pc:sldMkLst>
          <pc:docMk/>
          <pc:sldMk cId="0" sldId="265"/>
        </pc:sldMkLst>
        <pc:picChg chg="mod">
          <ac:chgData name="Arsh" userId="18f39f3128b3cbf2" providerId="LiveId" clId="{7EB11B1C-D64D-4E2B-9C63-74A8B42C6A5C}" dt="2023-09-16T10:57:49.612" v="2272" actId="14100"/>
          <ac:picMkLst>
            <pc:docMk/>
            <pc:sldMk cId="0" sldId="265"/>
            <ac:picMk id="1034" creationId="{00000000-0000-0000-0000-000000000000}"/>
          </ac:picMkLst>
        </pc:picChg>
      </pc:sldChg>
      <pc:sldChg chg="modSp mod">
        <pc:chgData name="Arsh" userId="18f39f3128b3cbf2" providerId="LiveId" clId="{7EB11B1C-D64D-4E2B-9C63-74A8B42C6A5C}" dt="2023-09-16T10:36:57.087" v="1111" actId="1076"/>
        <pc:sldMkLst>
          <pc:docMk/>
          <pc:sldMk cId="0" sldId="267"/>
        </pc:sldMkLst>
        <pc:spChg chg="mod">
          <ac:chgData name="Arsh" userId="18f39f3128b3cbf2" providerId="LiveId" clId="{7EB11B1C-D64D-4E2B-9C63-74A8B42C6A5C}" dt="2023-09-16T10:36:57.087" v="1111" actId="107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Arsh" userId="18f39f3128b3cbf2" providerId="LiveId" clId="{7EB11B1C-D64D-4E2B-9C63-74A8B42C6A5C}" dt="2023-09-16T10:02:01.038" v="103" actId="403"/>
        <pc:sldMkLst>
          <pc:docMk/>
          <pc:sldMk cId="0" sldId="268"/>
        </pc:sldMkLst>
        <pc:spChg chg="mod">
          <ac:chgData name="Arsh" userId="18f39f3128b3cbf2" providerId="LiveId" clId="{7EB11B1C-D64D-4E2B-9C63-74A8B42C6A5C}" dt="2023-09-16T10:02:01.038" v="103" actId="403"/>
          <ac:spMkLst>
            <pc:docMk/>
            <pc:sldMk cId="0" sldId="268"/>
            <ac:spMk id="6" creationId="{39596CC0-0544-9FD2-7AFD-B23ECB7AE8F4}"/>
          </ac:spMkLst>
        </pc:spChg>
      </pc:sldChg>
      <pc:sldChg chg="modSp mod">
        <pc:chgData name="Arsh" userId="18f39f3128b3cbf2" providerId="LiveId" clId="{7EB11B1C-D64D-4E2B-9C63-74A8B42C6A5C}" dt="2023-09-16T10:36:21.573" v="1108" actId="2711"/>
        <pc:sldMkLst>
          <pc:docMk/>
          <pc:sldMk cId="0" sldId="271"/>
        </pc:sldMkLst>
        <pc:spChg chg="mod">
          <ac:chgData name="Arsh" userId="18f39f3128b3cbf2" providerId="LiveId" clId="{7EB11B1C-D64D-4E2B-9C63-74A8B42C6A5C}" dt="2023-09-16T10:22:01.358" v="391" actId="1076"/>
          <ac:spMkLst>
            <pc:docMk/>
            <pc:sldMk cId="0" sldId="271"/>
            <ac:spMk id="3" creationId="{00000000-0000-0000-0000-000000000000}"/>
          </ac:spMkLst>
        </pc:spChg>
        <pc:spChg chg="mod">
          <ac:chgData name="Arsh" userId="18f39f3128b3cbf2" providerId="LiveId" clId="{7EB11B1C-D64D-4E2B-9C63-74A8B42C6A5C}" dt="2023-09-16T10:36:21.573" v="1108" actId="2711"/>
          <ac:spMkLst>
            <pc:docMk/>
            <pc:sldMk cId="0" sldId="271"/>
            <ac:spMk id="4" creationId="{882BA00F-034C-D21C-357C-5A345EC466D5}"/>
          </ac:spMkLst>
        </pc:spChg>
      </pc:sldChg>
      <pc:sldChg chg="modSp mod">
        <pc:chgData name="Arsh" userId="18f39f3128b3cbf2" providerId="LiveId" clId="{7EB11B1C-D64D-4E2B-9C63-74A8B42C6A5C}" dt="2023-09-16T10:56:47.328" v="2156" actId="404"/>
        <pc:sldMkLst>
          <pc:docMk/>
          <pc:sldMk cId="0" sldId="272"/>
        </pc:sldMkLst>
        <pc:spChg chg="mod">
          <ac:chgData name="Arsh" userId="18f39f3128b3cbf2" providerId="LiveId" clId="{7EB11B1C-D64D-4E2B-9C63-74A8B42C6A5C}" dt="2023-09-16T10:56:47.328" v="2156" actId="404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Arsh" userId="18f39f3128b3cbf2" providerId="LiveId" clId="{7EB11B1C-D64D-4E2B-9C63-74A8B42C6A5C}" dt="2023-09-16T10:41:21.024" v="1118" actId="20577"/>
        <pc:sldMkLst>
          <pc:docMk/>
          <pc:sldMk cId="0" sldId="273"/>
        </pc:sldMkLst>
        <pc:spChg chg="mod">
          <ac:chgData name="Arsh" userId="18f39f3128b3cbf2" providerId="LiveId" clId="{7EB11B1C-D64D-4E2B-9C63-74A8B42C6A5C}" dt="2023-09-16T10:41:21.024" v="1118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Arsh" userId="18f39f3128b3cbf2" providerId="LiveId" clId="{7EB11B1C-D64D-4E2B-9C63-74A8B42C6A5C}" dt="2023-09-16T11:15:47.742" v="3613" actId="20577"/>
        <pc:sldMkLst>
          <pc:docMk/>
          <pc:sldMk cId="0" sldId="274"/>
        </pc:sldMkLst>
        <pc:spChg chg="mod">
          <ac:chgData name="Arsh" userId="18f39f3128b3cbf2" providerId="LiveId" clId="{7EB11B1C-D64D-4E2B-9C63-74A8B42C6A5C}" dt="2023-09-16T11:15:47.742" v="3613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Arsh" userId="18f39f3128b3cbf2" providerId="LiveId" clId="{7EB11B1C-D64D-4E2B-9C63-74A8B42C6A5C}" dt="2023-09-16T11:21:32.708" v="3973" actId="20577"/>
        <pc:sldMkLst>
          <pc:docMk/>
          <pc:sldMk cId="0" sldId="275"/>
        </pc:sldMkLst>
        <pc:spChg chg="mod">
          <ac:chgData name="Arsh" userId="18f39f3128b3cbf2" providerId="LiveId" clId="{7EB11B1C-D64D-4E2B-9C63-74A8B42C6A5C}" dt="2023-09-16T11:21:32.708" v="3973" actId="20577"/>
          <ac:spMkLst>
            <pc:docMk/>
            <pc:sldMk cId="0" sldId="275"/>
            <ac:spMk id="3" creationId="{00000000-0000-0000-0000-000000000000}"/>
          </ac:spMkLst>
        </pc:spChg>
        <pc:picChg chg="add mod">
          <ac:chgData name="Arsh" userId="18f39f3128b3cbf2" providerId="LiveId" clId="{7EB11B1C-D64D-4E2B-9C63-74A8B42C6A5C}" dt="2023-09-16T11:21:04.946" v="3927" actId="1076"/>
          <ac:picMkLst>
            <pc:docMk/>
            <pc:sldMk cId="0" sldId="275"/>
            <ac:picMk id="5" creationId="{505D496D-C539-0C80-DE36-603989D9B2CC}"/>
          </ac:picMkLst>
        </pc:picChg>
      </pc:sldChg>
      <pc:sldChg chg="addSp modSp mod">
        <pc:chgData name="Arsh" userId="18f39f3128b3cbf2" providerId="LiveId" clId="{7EB11B1C-D64D-4E2B-9C63-74A8B42C6A5C}" dt="2023-09-16T11:55:02.035" v="4941" actId="20577"/>
        <pc:sldMkLst>
          <pc:docMk/>
          <pc:sldMk cId="0" sldId="277"/>
        </pc:sldMkLst>
        <pc:spChg chg="mod">
          <ac:chgData name="Arsh" userId="18f39f3128b3cbf2" providerId="LiveId" clId="{7EB11B1C-D64D-4E2B-9C63-74A8B42C6A5C}" dt="2023-09-16T11:55:02.035" v="4941" actId="20577"/>
          <ac:spMkLst>
            <pc:docMk/>
            <pc:sldMk cId="0" sldId="277"/>
            <ac:spMk id="3" creationId="{00000000-0000-0000-0000-000000000000}"/>
          </ac:spMkLst>
        </pc:spChg>
        <pc:picChg chg="add mod modCrop">
          <ac:chgData name="Arsh" userId="18f39f3128b3cbf2" providerId="LiveId" clId="{7EB11B1C-D64D-4E2B-9C63-74A8B42C6A5C}" dt="2023-09-16T11:20:06.743" v="3923" actId="14100"/>
          <ac:picMkLst>
            <pc:docMk/>
            <pc:sldMk cId="0" sldId="277"/>
            <ac:picMk id="5" creationId="{DDC21CCA-AA23-3380-D952-CE00EFE282D6}"/>
          </ac:picMkLst>
        </pc:picChg>
      </pc:sldChg>
      <pc:sldChg chg="modSp mod">
        <pc:chgData name="Arsh" userId="18f39f3128b3cbf2" providerId="LiveId" clId="{7EB11B1C-D64D-4E2B-9C63-74A8B42C6A5C}" dt="2023-09-16T11:16:33.642" v="3653" actId="20577"/>
        <pc:sldMkLst>
          <pc:docMk/>
          <pc:sldMk cId="0" sldId="278"/>
        </pc:sldMkLst>
        <pc:spChg chg="mod">
          <ac:chgData name="Arsh" userId="18f39f3128b3cbf2" providerId="LiveId" clId="{7EB11B1C-D64D-4E2B-9C63-74A8B42C6A5C}" dt="2023-09-16T11:16:33.642" v="3653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Arsh" userId="18f39f3128b3cbf2" providerId="LiveId" clId="{7EB11B1C-D64D-4E2B-9C63-74A8B42C6A5C}" dt="2023-09-16T11:44:23.497" v="4693" actId="5793"/>
        <pc:sldMkLst>
          <pc:docMk/>
          <pc:sldMk cId="0" sldId="279"/>
        </pc:sldMkLst>
        <pc:spChg chg="mod">
          <ac:chgData name="Arsh" userId="18f39f3128b3cbf2" providerId="LiveId" clId="{7EB11B1C-D64D-4E2B-9C63-74A8B42C6A5C}" dt="2023-09-16T11:44:23.497" v="4693" actId="5793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new mod">
        <pc:chgData name="Arsh" userId="18f39f3128b3cbf2" providerId="LiveId" clId="{7EB11B1C-D64D-4E2B-9C63-74A8B42C6A5C}" dt="2023-09-16T11:46:31.171" v="4699" actId="1076"/>
        <pc:sldMkLst>
          <pc:docMk/>
          <pc:sldMk cId="2583658867" sldId="280"/>
        </pc:sldMkLst>
        <pc:spChg chg="add del mod">
          <ac:chgData name="Arsh" userId="18f39f3128b3cbf2" providerId="LiveId" clId="{7EB11B1C-D64D-4E2B-9C63-74A8B42C6A5C}" dt="2023-09-16T11:23:25.823" v="3982" actId="767"/>
          <ac:spMkLst>
            <pc:docMk/>
            <pc:sldMk cId="2583658867" sldId="280"/>
            <ac:spMk id="2" creationId="{6C89F604-5CF9-4E5E-67AE-E62E6F18D4C1}"/>
          </ac:spMkLst>
        </pc:spChg>
        <pc:spChg chg="add del mod">
          <ac:chgData name="Arsh" userId="18f39f3128b3cbf2" providerId="LiveId" clId="{7EB11B1C-D64D-4E2B-9C63-74A8B42C6A5C}" dt="2023-09-16T11:46:23.665" v="4698" actId="478"/>
          <ac:spMkLst>
            <pc:docMk/>
            <pc:sldMk cId="2583658867" sldId="280"/>
            <ac:spMk id="3" creationId="{2656C5E6-504D-6DAC-7E2A-25FA764A2302}"/>
          </ac:spMkLst>
        </pc:spChg>
        <pc:spChg chg="add mod">
          <ac:chgData name="Arsh" userId="18f39f3128b3cbf2" providerId="LiveId" clId="{7EB11B1C-D64D-4E2B-9C63-74A8B42C6A5C}" dt="2023-09-16T11:46:31.171" v="4699" actId="1076"/>
          <ac:spMkLst>
            <pc:docMk/>
            <pc:sldMk cId="2583658867" sldId="280"/>
            <ac:spMk id="8" creationId="{01F9491E-A149-B64F-A7E7-EFF637D6CE24}"/>
          </ac:spMkLst>
        </pc:spChg>
        <pc:picChg chg="add del mod">
          <ac:chgData name="Arsh" userId="18f39f3128b3cbf2" providerId="LiveId" clId="{7EB11B1C-D64D-4E2B-9C63-74A8B42C6A5C}" dt="2023-09-16T11:42:23.521" v="4597" actId="478"/>
          <ac:picMkLst>
            <pc:docMk/>
            <pc:sldMk cId="2583658867" sldId="280"/>
            <ac:picMk id="5" creationId="{E8A784BD-7588-CE77-38B4-E209CE0748D1}"/>
          </ac:picMkLst>
        </pc:picChg>
        <pc:picChg chg="add mod ord">
          <ac:chgData name="Arsh" userId="18f39f3128b3cbf2" providerId="LiveId" clId="{7EB11B1C-D64D-4E2B-9C63-74A8B42C6A5C}" dt="2023-09-16T11:42:29.228" v="4599" actId="1076"/>
          <ac:picMkLst>
            <pc:docMk/>
            <pc:sldMk cId="2583658867" sldId="280"/>
            <ac:picMk id="7" creationId="{6B151AEC-A63B-A90B-3AEC-F261B1450503}"/>
          </ac:picMkLst>
        </pc:picChg>
      </pc:sldChg>
      <pc:sldChg chg="new del">
        <pc:chgData name="Arsh" userId="18f39f3128b3cbf2" providerId="LiveId" clId="{7EB11B1C-D64D-4E2B-9C63-74A8B42C6A5C}" dt="2023-09-16T10:59:24.211" v="2294" actId="680"/>
        <pc:sldMkLst>
          <pc:docMk/>
          <pc:sldMk cId="3747805386" sldId="280"/>
        </pc:sldMkLst>
      </pc:sldChg>
      <pc:sldChg chg="addSp modSp new mod">
        <pc:chgData name="Arsh" userId="18f39f3128b3cbf2" providerId="LiveId" clId="{7EB11B1C-D64D-4E2B-9C63-74A8B42C6A5C}" dt="2023-09-16T11:53:42.962" v="4885" actId="113"/>
        <pc:sldMkLst>
          <pc:docMk/>
          <pc:sldMk cId="191013242" sldId="281"/>
        </pc:sldMkLst>
        <pc:spChg chg="add mod">
          <ac:chgData name="Arsh" userId="18f39f3128b3cbf2" providerId="LiveId" clId="{7EB11B1C-D64D-4E2B-9C63-74A8B42C6A5C}" dt="2023-09-16T11:53:42.962" v="4885" actId="113"/>
          <ac:spMkLst>
            <pc:docMk/>
            <pc:sldMk cId="191013242" sldId="281"/>
            <ac:spMk id="2" creationId="{85B091D4-6940-3461-AB06-8FF0C5D3368E}"/>
          </ac:spMkLst>
        </pc:spChg>
        <pc:picChg chg="add mod">
          <ac:chgData name="Arsh" userId="18f39f3128b3cbf2" providerId="LiveId" clId="{7EB11B1C-D64D-4E2B-9C63-74A8B42C6A5C}" dt="2023-09-16T11:45:03.864" v="4696" actId="14100"/>
          <ac:picMkLst>
            <pc:docMk/>
            <pc:sldMk cId="191013242" sldId="281"/>
            <ac:picMk id="4" creationId="{020144B8-CEAD-A8FB-4F6A-66DD9164F065}"/>
          </ac:picMkLst>
        </pc:picChg>
      </pc:sldChg>
      <pc:sldChg chg="addSp modSp new del mod">
        <pc:chgData name="Arsh" userId="18f39f3128b3cbf2" providerId="LiveId" clId="{7EB11B1C-D64D-4E2B-9C63-74A8B42C6A5C}" dt="2023-09-16T11:42:05.202" v="4593" actId="47"/>
        <pc:sldMkLst>
          <pc:docMk/>
          <pc:sldMk cId="600892011" sldId="281"/>
        </pc:sldMkLst>
        <pc:spChg chg="add mod">
          <ac:chgData name="Arsh" userId="18f39f3128b3cbf2" providerId="LiveId" clId="{7EB11B1C-D64D-4E2B-9C63-74A8B42C6A5C}" dt="2023-09-16T11:32:59.431" v="4386" actId="20577"/>
          <ac:spMkLst>
            <pc:docMk/>
            <pc:sldMk cId="600892011" sldId="281"/>
            <ac:spMk id="2" creationId="{271F7EE8-2ACA-5828-48D6-B44002963804}"/>
          </ac:spMkLst>
        </pc:spChg>
        <pc:picChg chg="add mod ord">
          <ac:chgData name="Arsh" userId="18f39f3128b3cbf2" providerId="LiveId" clId="{7EB11B1C-D64D-4E2B-9C63-74A8B42C6A5C}" dt="2023-09-16T11:37:15.089" v="4425" actId="208"/>
          <ac:picMkLst>
            <pc:docMk/>
            <pc:sldMk cId="600892011" sldId="281"/>
            <ac:picMk id="4" creationId="{BFC2B1BB-B979-88D8-9CD9-618BFEB2AA8B}"/>
          </ac:picMkLst>
        </pc:picChg>
        <pc:picChg chg="add mod ord modCrop">
          <ac:chgData name="Arsh" userId="18f39f3128b3cbf2" providerId="LiveId" clId="{7EB11B1C-D64D-4E2B-9C63-74A8B42C6A5C}" dt="2023-09-16T11:36:59.030" v="4424" actId="208"/>
          <ac:picMkLst>
            <pc:docMk/>
            <pc:sldMk cId="600892011" sldId="281"/>
            <ac:picMk id="6" creationId="{A82F25B2-438E-23B1-75F8-B68BEEC1167F}"/>
          </ac:picMkLst>
        </pc:picChg>
        <pc:picChg chg="add mod ord modCrop">
          <ac:chgData name="Arsh" userId="18f39f3128b3cbf2" providerId="LiveId" clId="{7EB11B1C-D64D-4E2B-9C63-74A8B42C6A5C}" dt="2023-09-16T11:37:17.937" v="4426" actId="208"/>
          <ac:picMkLst>
            <pc:docMk/>
            <pc:sldMk cId="600892011" sldId="281"/>
            <ac:picMk id="8" creationId="{963B5D09-A020-F457-9DD3-D1F2100FD0DB}"/>
          </ac:picMkLst>
        </pc:picChg>
      </pc:sldChg>
      <pc:sldChg chg="addSp modSp new del mod">
        <pc:chgData name="Arsh" userId="18f39f3128b3cbf2" providerId="LiveId" clId="{7EB11B1C-D64D-4E2B-9C63-74A8B42C6A5C}" dt="2023-09-16T11:42:07.106" v="4594" actId="47"/>
        <pc:sldMkLst>
          <pc:docMk/>
          <pc:sldMk cId="1580895195" sldId="282"/>
        </pc:sldMkLst>
        <pc:spChg chg="add mod">
          <ac:chgData name="Arsh" userId="18f39f3128b3cbf2" providerId="LiveId" clId="{7EB11B1C-D64D-4E2B-9C63-74A8B42C6A5C}" dt="2023-09-16T11:38:40.328" v="4584" actId="20577"/>
          <ac:spMkLst>
            <pc:docMk/>
            <pc:sldMk cId="1580895195" sldId="282"/>
            <ac:spMk id="2" creationId="{48D0D3CF-735F-3CD0-DD1A-94E07B583292}"/>
          </ac:spMkLst>
        </pc:spChg>
        <pc:picChg chg="add mod">
          <ac:chgData name="Arsh" userId="18f39f3128b3cbf2" providerId="LiveId" clId="{7EB11B1C-D64D-4E2B-9C63-74A8B42C6A5C}" dt="2023-09-16T11:40:05.403" v="4589" actId="1076"/>
          <ac:picMkLst>
            <pc:docMk/>
            <pc:sldMk cId="1580895195" sldId="282"/>
            <ac:picMk id="4" creationId="{90FCF547-2198-79AF-8B20-312621416CA7}"/>
          </ac:picMkLst>
        </pc:picChg>
      </pc:sldChg>
      <pc:sldChg chg="addSp modSp new mod">
        <pc:chgData name="Arsh" userId="18f39f3128b3cbf2" providerId="LiveId" clId="{7EB11B1C-D64D-4E2B-9C63-74A8B42C6A5C}" dt="2023-09-16T11:49:42.807" v="4797" actId="20577"/>
        <pc:sldMkLst>
          <pc:docMk/>
          <pc:sldMk cId="2529352284" sldId="282"/>
        </pc:sldMkLst>
        <pc:spChg chg="add mod">
          <ac:chgData name="Arsh" userId="18f39f3128b3cbf2" providerId="LiveId" clId="{7EB11B1C-D64D-4E2B-9C63-74A8B42C6A5C}" dt="2023-09-16T11:49:42.807" v="4797" actId="20577"/>
          <ac:spMkLst>
            <pc:docMk/>
            <pc:sldMk cId="2529352284" sldId="282"/>
            <ac:spMk id="8" creationId="{6D349433-D904-86F0-C103-437667170DCF}"/>
          </ac:spMkLst>
        </pc:spChg>
        <pc:picChg chg="add mod">
          <ac:chgData name="Arsh" userId="18f39f3128b3cbf2" providerId="LiveId" clId="{7EB11B1C-D64D-4E2B-9C63-74A8B42C6A5C}" dt="2023-09-16T11:48:53.857" v="4712" actId="14100"/>
          <ac:picMkLst>
            <pc:docMk/>
            <pc:sldMk cId="2529352284" sldId="282"/>
            <ac:picMk id="3" creationId="{9EEDF3BA-7741-A541-5086-D15E5018E263}"/>
          </ac:picMkLst>
        </pc:picChg>
        <pc:picChg chg="add mod">
          <ac:chgData name="Arsh" userId="18f39f3128b3cbf2" providerId="LiveId" clId="{7EB11B1C-D64D-4E2B-9C63-74A8B42C6A5C}" dt="2023-09-16T11:49:04.927" v="4714" actId="14100"/>
          <ac:picMkLst>
            <pc:docMk/>
            <pc:sldMk cId="2529352284" sldId="282"/>
            <ac:picMk id="5" creationId="{F7F94E2C-94BE-AF5A-9489-436EE742B44B}"/>
          </ac:picMkLst>
        </pc:picChg>
        <pc:picChg chg="add mod">
          <ac:chgData name="Arsh" userId="18f39f3128b3cbf2" providerId="LiveId" clId="{7EB11B1C-D64D-4E2B-9C63-74A8B42C6A5C}" dt="2023-09-16T11:48:56.987" v="4713" actId="1076"/>
          <ac:picMkLst>
            <pc:docMk/>
            <pc:sldMk cId="2529352284" sldId="282"/>
            <ac:picMk id="7" creationId="{435C889A-EBFA-ED41-1B68-0B164CE00EFE}"/>
          </ac:picMkLst>
        </pc:picChg>
      </pc:sldChg>
      <pc:sldChg chg="new del">
        <pc:chgData name="Arsh" userId="18f39f3128b3cbf2" providerId="LiveId" clId="{7EB11B1C-D64D-4E2B-9C63-74A8B42C6A5C}" dt="2023-09-16T11:39:21.039" v="4586" actId="47"/>
        <pc:sldMkLst>
          <pc:docMk/>
          <pc:sldMk cId="702366782" sldId="283"/>
        </pc:sldMkLst>
      </pc:sldChg>
      <pc:sldChg chg="addSp modSp new del mod">
        <pc:chgData name="Arsh" userId="18f39f3128b3cbf2" providerId="LiveId" clId="{7EB11B1C-D64D-4E2B-9C63-74A8B42C6A5C}" dt="2023-09-16T11:42:10.084" v="4595" actId="47"/>
        <pc:sldMkLst>
          <pc:docMk/>
          <pc:sldMk cId="1068262747" sldId="283"/>
        </pc:sldMkLst>
        <pc:picChg chg="add mod">
          <ac:chgData name="Arsh" userId="18f39f3128b3cbf2" providerId="LiveId" clId="{7EB11B1C-D64D-4E2B-9C63-74A8B42C6A5C}" dt="2023-09-16T11:40:46.250" v="4592" actId="1076"/>
          <ac:picMkLst>
            <pc:docMk/>
            <pc:sldMk cId="1068262747" sldId="283"/>
            <ac:picMk id="3" creationId="{AF2D7BB4-FF29-2D88-F241-086CE505406B}"/>
          </ac:picMkLst>
        </pc:picChg>
      </pc:sldChg>
      <pc:sldChg chg="addSp delSp modSp new mod">
        <pc:chgData name="Arsh" userId="18f39f3128b3cbf2" providerId="LiveId" clId="{7EB11B1C-D64D-4E2B-9C63-74A8B42C6A5C}" dt="2023-09-16T11:53:13.840" v="4884" actId="1076"/>
        <pc:sldMkLst>
          <pc:docMk/>
          <pc:sldMk cId="4094837828" sldId="283"/>
        </pc:sldMkLst>
        <pc:spChg chg="add del mod">
          <ac:chgData name="Arsh" userId="18f39f3128b3cbf2" providerId="LiveId" clId="{7EB11B1C-D64D-4E2B-9C63-74A8B42C6A5C}" dt="2023-09-16T11:51:30.147" v="4812" actId="767"/>
          <ac:spMkLst>
            <pc:docMk/>
            <pc:sldMk cId="4094837828" sldId="283"/>
            <ac:spMk id="4" creationId="{A2BC7AE3-1B65-1158-B9C2-D9838ED014C4}"/>
          </ac:spMkLst>
        </pc:spChg>
        <pc:spChg chg="add mod">
          <ac:chgData name="Arsh" userId="18f39f3128b3cbf2" providerId="LiveId" clId="{7EB11B1C-D64D-4E2B-9C63-74A8B42C6A5C}" dt="2023-09-16T11:52:17.303" v="4873" actId="20577"/>
          <ac:spMkLst>
            <pc:docMk/>
            <pc:sldMk cId="4094837828" sldId="283"/>
            <ac:spMk id="5" creationId="{642A07CA-FDC8-1F14-0CFA-AE9A147E9056}"/>
          </ac:spMkLst>
        </pc:spChg>
        <pc:picChg chg="add mod">
          <ac:chgData name="Arsh" userId="18f39f3128b3cbf2" providerId="LiveId" clId="{7EB11B1C-D64D-4E2B-9C63-74A8B42C6A5C}" dt="2023-09-16T11:53:13.840" v="4884" actId="1076"/>
          <ac:picMkLst>
            <pc:docMk/>
            <pc:sldMk cId="4094837828" sldId="283"/>
            <ac:picMk id="3" creationId="{C5233A80-04ED-2935-5396-65AF2E98AD3E}"/>
          </ac:picMkLst>
        </pc:picChg>
        <pc:picChg chg="add mod">
          <ac:chgData name="Arsh" userId="18f39f3128b3cbf2" providerId="LiveId" clId="{7EB11B1C-D64D-4E2B-9C63-74A8B42C6A5C}" dt="2023-09-16T11:53:11.362" v="4883" actId="1076"/>
          <ac:picMkLst>
            <pc:docMk/>
            <pc:sldMk cId="4094837828" sldId="283"/>
            <ac:picMk id="7" creationId="{DC9718EF-F51C-7F89-B647-BB2D2277B2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simple.dev/" TargetMode="External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ontawesome.com/" TargetMode="External"/><Relationship Id="rId5" Type="http://schemas.openxmlformats.org/officeDocument/2006/relationships/hyperlink" Target="https://www.canva.com/create/logos/" TargetMode="External"/><Relationship Id="rId4" Type="http://schemas.openxmlformats.org/officeDocument/2006/relationships/hyperlink" Target="https://swiperj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8315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Project Group No. : PG-14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Arshdeep Singh (2310990129)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Arpit Uppal (2310990128)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Arpan (2310990127)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Arshita</a:t>
            </a:r>
            <a:r>
              <a:rPr lang="en-US" sz="2000" dirty="0"/>
              <a:t> (2310990130)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DR. </a:t>
            </a:r>
            <a:r>
              <a:rPr lang="en-IN" sz="2000" dirty="0">
                <a:solidFill>
                  <a:schemeClr val="bg2"/>
                </a:solidFill>
              </a:rPr>
              <a:t>AMANDEEP KAUR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39596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151AEC-A63B-A90B-3AEC-F261B14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0" y="1628800"/>
            <a:ext cx="6843353" cy="4655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9491E-A149-B64F-A7E7-EFF637D6CE24}"/>
              </a:ext>
            </a:extLst>
          </p:cNvPr>
          <p:cNvSpPr txBox="1"/>
          <p:nvPr/>
        </p:nvSpPr>
        <p:spPr>
          <a:xfrm>
            <a:off x="6948264" y="2708920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﻿ part of the home tag html code it </a:t>
            </a:r>
            <a:r>
              <a:rPr lang="en-IN" dirty="0" err="1"/>
              <a:t>symolises</a:t>
            </a:r>
            <a:r>
              <a:rPr lang="en-IN" dirty="0"/>
              <a:t> the basic structure of the header </a:t>
            </a:r>
            <a:r>
              <a:rPr lang="en-IN" b="1" dirty="0"/>
              <a:t>Notice</a:t>
            </a:r>
            <a:r>
              <a:rPr lang="en-IN" dirty="0"/>
              <a:t> the use of </a:t>
            </a:r>
            <a:r>
              <a:rPr lang="en-IN" b="1" dirty="0"/>
              <a:t>class , alt </a:t>
            </a:r>
            <a:r>
              <a:rPr lang="en-IN" dirty="0"/>
              <a:t>and</a:t>
            </a:r>
            <a:r>
              <a:rPr lang="en-IN" b="1" dirty="0"/>
              <a:t> id attributes</a:t>
            </a:r>
          </a:p>
        </p:txBody>
      </p:sp>
    </p:spTree>
    <p:extLst>
      <p:ext uri="{BB962C8B-B14F-4D97-AF65-F5344CB8AC3E}">
        <p14:creationId xmlns:p14="http://schemas.microsoft.com/office/powerpoint/2010/main" val="2583658867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DF3BA-7741-A541-5086-D15E5018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836712"/>
            <a:ext cx="2267744" cy="327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94E2C-94BE-AF5A-9489-436EE742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54" y="836712"/>
            <a:ext cx="3441152" cy="618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C889A-EBFA-ED41-1B68-0B164CE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98" y="836712"/>
            <a:ext cx="3452158" cy="410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49433-D904-86F0-C103-437667170DCF}"/>
              </a:ext>
            </a:extLst>
          </p:cNvPr>
          <p:cNvSpPr txBox="1"/>
          <p:nvPr/>
        </p:nvSpPr>
        <p:spPr>
          <a:xfrm>
            <a:off x="3563888" y="508518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 queries were used to make the website more mobile friendly and responsive</a:t>
            </a:r>
          </a:p>
        </p:txBody>
      </p:sp>
    </p:spTree>
    <p:extLst>
      <p:ext uri="{BB962C8B-B14F-4D97-AF65-F5344CB8AC3E}">
        <p14:creationId xmlns:p14="http://schemas.microsoft.com/office/powerpoint/2010/main" val="252935228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1628800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project contains all the navigation all on the same page only, which makes the site much more user friendly. Also you may click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header text </a:t>
            </a:r>
            <a:r>
              <a:rPr lang="en-IN" sz="2800">
                <a:latin typeface="Times New Roman" pitchFamily="18" charset="0"/>
                <a:cs typeface="Times New Roman" pitchFamily="18" charset="0"/>
              </a:rPr>
              <a:t>to navigate as well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Furthermore we have installed a sliding effect in     our product and our reviews section which slides after approx. 7.5s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added our own icon next to the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21CCA-AA23-3380-D952-CE00EFE28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68"/>
          <a:stretch/>
        </p:blipFill>
        <p:spPr>
          <a:xfrm>
            <a:off x="3326021" y="5599118"/>
            <a:ext cx="3631865" cy="56618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Project has been an eyeopener to all the respective members about the world of front-end engineering, e-commerce, and teamwork.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insight illuminated about the struggle experienced by small e-commerce websites  and the importance of a fully devoted workforce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2"/>
              </a:rPr>
              <a:t>https://fonts.google.com/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3"/>
              </a:rPr>
              <a:t>https://supersimple.dev/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4"/>
              </a:rPr>
              <a:t>https://swiperjs.com/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5"/>
              </a:rPr>
              <a:t>https://www.canva.com/create/logos/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hlinkClick r:id="rId6"/>
              </a:rPr>
              <a:t>https://www.fontawesome.com/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878720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879" y="1052736"/>
            <a:ext cx="6912768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458" y="144878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SEO-FRIENDLY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BA00F-034C-D21C-357C-5A345EC466D5}"/>
              </a:ext>
            </a:extLst>
          </p:cNvPr>
          <p:cNvSpPr txBox="1"/>
          <p:nvPr/>
        </p:nvSpPr>
        <p:spPr>
          <a:xfrm>
            <a:off x="365754" y="2636912"/>
            <a:ext cx="7518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could not have been successfully completed without the combined efforts of the respective team members :  Arshdeep Singh, Arpan, Arpit Uppal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Arshita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titled “SEO-Friendly website“ is about SEO (Search Engine Optimization ) and SERPs (Search Engine Results Page) which enhances the productivity and organic network traffic over websites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 Any website may become SEO friendly ! Thus we had a wide range of ideas to choose from, which lead to the creation of our very own grocery website “The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Groco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533" y="1772816"/>
            <a:ext cx="75368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About 10,000+ new E-commerce websites are created every year in India alone. Yet  all of them fade away in dust. Big bulls like Flipkart and Amazon have dominated the Indian e-commerce search. So what is wrong with other E-commerce sites? 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24744"/>
            <a:ext cx="81369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uses HTML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version: HTML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CSS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version: CSS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minor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JAVASCRIPT 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version: ES13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uses GOOGLE CHROME(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version: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116.0.5845.188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the default browser and reference browser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code editor used during the creation of the project is VS Code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version: 1.78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also uses Google fonts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Poppins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and swiper.com official site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swiper effect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tackle this problem we need :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Foremost , An E-commerce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Unique ids which separate each individual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appropriate usage of keywords to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emphasize the element for easier SEO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usage of appropriate meta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To make the website mobile friendly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Use of proper head , title and meta description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Use of keyword-rich anchor text in your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Home Page : this is the title page of our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D496D-C539-0C80-DE36-603989D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33A80-04ED-2935-5396-65AF2E98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149"/>
            <a:ext cx="9143999" cy="72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A07CA-FDC8-1F14-0CFA-AE9A147E9056}"/>
              </a:ext>
            </a:extLst>
          </p:cNvPr>
          <p:cNvSpPr txBox="1"/>
          <p:nvPr/>
        </p:nvSpPr>
        <p:spPr>
          <a:xfrm>
            <a:off x="1043608" y="141277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Notice the use of </a:t>
            </a:r>
            <a:r>
              <a:rPr lang="en-IN" b="1" dirty="0"/>
              <a:t>Keywords in description tags , and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718EF-F51C-7F89-B647-BB2D2277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18024" cy="10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7828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091D4-6940-3461-AB06-8FF0C5D3368E}"/>
              </a:ext>
            </a:extLst>
          </p:cNvPr>
          <p:cNvSpPr txBox="1"/>
          <p:nvPr/>
        </p:nvSpPr>
        <p:spPr>
          <a:xfrm>
            <a:off x="395536" y="112474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Meta tags </a:t>
            </a:r>
            <a:r>
              <a:rPr lang="en-IN" dirty="0"/>
              <a:t>: a few meta tags that were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144B8-CEAD-A8FB-4F6A-66DD9164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8006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242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608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Arsh</cp:lastModifiedBy>
  <cp:revision>35</cp:revision>
  <dcterms:created xsi:type="dcterms:W3CDTF">2022-12-12T14:14:34Z</dcterms:created>
  <dcterms:modified xsi:type="dcterms:W3CDTF">2023-09-17T05:58:17Z</dcterms:modified>
</cp:coreProperties>
</file>