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70" r:id="rId6"/>
    <p:sldId id="258" r:id="rId7"/>
    <p:sldId id="260" r:id="rId8"/>
    <p:sldId id="266" r:id="rId9"/>
    <p:sldId id="267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rini" userId="f9280a8dc068fb33" providerId="LiveId" clId="{C49C1DDF-4A1C-46A9-AF51-0E685ABBB218}"/>
    <pc:docChg chg="undo redo custSel addSld delSld modSld">
      <pc:chgData name="K Harini" userId="f9280a8dc068fb33" providerId="LiveId" clId="{C49C1DDF-4A1C-46A9-AF51-0E685ABBB218}" dt="2025-10-20T18:02:44.180" v="561"/>
      <pc:docMkLst>
        <pc:docMk/>
      </pc:docMkLst>
      <pc:sldChg chg="modSp mod">
        <pc:chgData name="K Harini" userId="f9280a8dc068fb33" providerId="LiveId" clId="{C49C1DDF-4A1C-46A9-AF51-0E685ABBB218}" dt="2025-10-20T17:58:46.120" v="554" actId="20577"/>
        <pc:sldMkLst>
          <pc:docMk/>
          <pc:sldMk cId="2720793846" sldId="256"/>
        </pc:sldMkLst>
        <pc:spChg chg="mod">
          <ac:chgData name="K Harini" userId="f9280a8dc068fb33" providerId="LiveId" clId="{C49C1DDF-4A1C-46A9-AF51-0E685ABBB218}" dt="2025-10-20T17:58:46.120" v="554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K Harini" userId="f9280a8dc068fb33" providerId="LiveId" clId="{C49C1DDF-4A1C-46A9-AF51-0E685ABBB218}" dt="2025-10-20T09:49:42.352" v="23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mod">
        <pc:chgData name="K Harini" userId="f9280a8dc068fb33" providerId="LiveId" clId="{C49C1DDF-4A1C-46A9-AF51-0E685ABBB218}" dt="2025-10-20T10:01:59.598" v="61" actId="27636"/>
        <pc:sldMkLst>
          <pc:docMk/>
          <pc:sldMk cId="1816614792" sldId="257"/>
        </pc:sldMkLst>
        <pc:spChg chg="mod">
          <ac:chgData name="K Harini" userId="f9280a8dc068fb33" providerId="LiveId" clId="{C49C1DDF-4A1C-46A9-AF51-0E685ABBB218}" dt="2025-10-20T10:01:59.598" v="61" actId="27636"/>
          <ac:spMkLst>
            <pc:docMk/>
            <pc:sldMk cId="1816614792" sldId="257"/>
            <ac:spMk id="3" creationId="{FAE17474-C476-1051-3F37-A2159E2BEE57}"/>
          </ac:spMkLst>
        </pc:spChg>
      </pc:sldChg>
      <pc:sldChg chg="modSp mod">
        <pc:chgData name="K Harini" userId="f9280a8dc068fb33" providerId="LiveId" clId="{C49C1DDF-4A1C-46A9-AF51-0E685ABBB218}" dt="2025-10-20T18:02:44.180" v="561"/>
        <pc:sldMkLst>
          <pc:docMk/>
          <pc:sldMk cId="519586359" sldId="258"/>
        </pc:sldMkLst>
        <pc:graphicFrameChg chg="mod modGraphic">
          <ac:chgData name="K Harini" userId="f9280a8dc068fb33" providerId="LiveId" clId="{C49C1DDF-4A1C-46A9-AF51-0E685ABBB218}" dt="2025-10-20T18:02:44.180" v="561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K Harini" userId="f9280a8dc068fb33" providerId="LiveId" clId="{C49C1DDF-4A1C-46A9-AF51-0E685ABBB218}" dt="2025-10-20T10:06:03.473" v="147" actId="27636"/>
        <pc:sldMkLst>
          <pc:docMk/>
          <pc:sldMk cId="2832692384" sldId="259"/>
        </pc:sldMkLst>
        <pc:spChg chg="mod">
          <ac:chgData name="K Harini" userId="f9280a8dc068fb33" providerId="LiveId" clId="{C49C1DDF-4A1C-46A9-AF51-0E685ABBB218}" dt="2025-10-20T10:06:03.473" v="147" actId="27636"/>
          <ac:spMkLst>
            <pc:docMk/>
            <pc:sldMk cId="2832692384" sldId="259"/>
            <ac:spMk id="3" creationId="{FE67243E-1300-82BE-9968-6837E801AFFC}"/>
          </ac:spMkLst>
        </pc:spChg>
      </pc:sldChg>
      <pc:sldChg chg="addSp modSp mod">
        <pc:chgData name="K Harini" userId="f9280a8dc068fb33" providerId="LiveId" clId="{C49C1DDF-4A1C-46A9-AF51-0E685ABBB218}" dt="2025-10-20T17:04:35.345" v="294" actId="14100"/>
        <pc:sldMkLst>
          <pc:docMk/>
          <pc:sldMk cId="2805269521" sldId="260"/>
        </pc:sldMkLst>
        <pc:spChg chg="mod">
          <ac:chgData name="K Harini" userId="f9280a8dc068fb33" providerId="LiveId" clId="{C49C1DDF-4A1C-46A9-AF51-0E685ABBB218}" dt="2025-10-20T17:04:30.870" v="293" actId="255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K Harini" userId="f9280a8dc068fb33" providerId="LiveId" clId="{C49C1DDF-4A1C-46A9-AF51-0E685ABBB218}" dt="2025-10-20T17:04:35.345" v="294" actId="14100"/>
          <ac:picMkLst>
            <pc:docMk/>
            <pc:sldMk cId="2805269521" sldId="260"/>
            <ac:picMk id="6" creationId="{4AA2EF04-B0E4-2818-5427-D20074347017}"/>
          </ac:picMkLst>
        </pc:picChg>
      </pc:sldChg>
      <pc:sldChg chg="addSp modSp mod">
        <pc:chgData name="K Harini" userId="f9280a8dc068fb33" providerId="LiveId" clId="{C49C1DDF-4A1C-46A9-AF51-0E685ABBB218}" dt="2025-10-20T17:12:31.736" v="433" actId="20577"/>
        <pc:sldMkLst>
          <pc:docMk/>
          <pc:sldMk cId="1263363521" sldId="261"/>
        </pc:sldMkLst>
        <pc:spChg chg="mod">
          <ac:chgData name="K Harini" userId="f9280a8dc068fb33" providerId="LiveId" clId="{C49C1DDF-4A1C-46A9-AF51-0E685ABBB218}" dt="2025-10-20T17:12:31.736" v="433" actId="20577"/>
          <ac:spMkLst>
            <pc:docMk/>
            <pc:sldMk cId="1263363521" sldId="261"/>
            <ac:spMk id="3" creationId="{4B9409AF-1BD6-CFDC-B172-AD3D38536AC2}"/>
          </ac:spMkLst>
        </pc:spChg>
        <pc:picChg chg="add mod">
          <ac:chgData name="K Harini" userId="f9280a8dc068fb33" providerId="LiveId" clId="{C49C1DDF-4A1C-46A9-AF51-0E685ABBB218}" dt="2025-10-20T17:01:40.514" v="251"/>
          <ac:picMkLst>
            <pc:docMk/>
            <pc:sldMk cId="1263363521" sldId="261"/>
            <ac:picMk id="6" creationId="{2A96A6C4-7857-7EFA-5CA3-4EB927052267}"/>
          </ac:picMkLst>
        </pc:picChg>
      </pc:sldChg>
      <pc:sldChg chg="modSp mod">
        <pc:chgData name="K Harini" userId="f9280a8dc068fb33" providerId="LiveId" clId="{C49C1DDF-4A1C-46A9-AF51-0E685ABBB218}" dt="2025-10-20T17:19:49.071" v="494" actId="5793"/>
        <pc:sldMkLst>
          <pc:docMk/>
          <pc:sldMk cId="752607158" sldId="262"/>
        </pc:sldMkLst>
        <pc:spChg chg="mod">
          <ac:chgData name="K Harini" userId="f9280a8dc068fb33" providerId="LiveId" clId="{C49C1DDF-4A1C-46A9-AF51-0E685ABBB218}" dt="2025-10-20T17:19:49.071" v="494" actId="5793"/>
          <ac:spMkLst>
            <pc:docMk/>
            <pc:sldMk cId="752607158" sldId="262"/>
            <ac:spMk id="3" creationId="{D3AB1971-AF7F-80EE-26ED-EA8A7E8C7C21}"/>
          </ac:spMkLst>
        </pc:spChg>
      </pc:sldChg>
      <pc:sldChg chg="modSp add mod">
        <pc:chgData name="K Harini" userId="f9280a8dc068fb33" providerId="LiveId" clId="{C49C1DDF-4A1C-46A9-AF51-0E685ABBB218}" dt="2025-10-20T17:14:46.519" v="458" actId="113"/>
        <pc:sldMkLst>
          <pc:docMk/>
          <pc:sldMk cId="1837271227" sldId="263"/>
        </pc:sldMkLst>
        <pc:spChg chg="mod">
          <ac:chgData name="K Harini" userId="f9280a8dc068fb33" providerId="LiveId" clId="{C49C1DDF-4A1C-46A9-AF51-0E685ABBB218}" dt="2025-10-20T17:14:46.519" v="458" actId="113"/>
          <ac:spMkLst>
            <pc:docMk/>
            <pc:sldMk cId="1837271227" sldId="263"/>
            <ac:spMk id="3" creationId="{D43F1624-D8B0-39D8-1C6F-BCD4B3C0201E}"/>
          </ac:spMkLst>
        </pc:spChg>
      </pc:sldChg>
      <pc:sldChg chg="addSp delSp modSp add mod setBg">
        <pc:chgData name="K Harini" userId="f9280a8dc068fb33" providerId="LiveId" clId="{C49C1DDF-4A1C-46A9-AF51-0E685ABBB218}" dt="2025-10-20T17:11:44.652" v="393" actId="14100"/>
        <pc:sldMkLst>
          <pc:docMk/>
          <pc:sldMk cId="3068120339" sldId="264"/>
        </pc:sldMkLst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2" creationId="{D3D4E80F-0097-E9C3-7382-360052E7B917}"/>
          </ac:spMkLst>
        </pc:spChg>
        <pc:spChg chg="mod">
          <ac:chgData name="K Harini" userId="f9280a8dc068fb33" providerId="LiveId" clId="{C49C1DDF-4A1C-46A9-AF51-0E685ABBB218}" dt="2025-10-20T17:11:26.565" v="391" actId="20577"/>
          <ac:spMkLst>
            <pc:docMk/>
            <pc:sldMk cId="3068120339" sldId="264"/>
            <ac:spMk id="3" creationId="{5481DD49-2B31-B5DE-1072-47D8565B3949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4" creationId="{0968410B-BCDE-C84E-52FF-8E1CC22612F4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5" creationId="{BDCE6E0F-A9EE-2542-7F8C-4E2ECB888AAA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2" creationId="{45D37F4E-DDB4-456B-97E0-9937730A039F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4" creationId="{B2DD41CD-8F47-4F56-AD12-4E2FF7696987}"/>
          </ac:spMkLst>
        </pc:spChg>
        <pc:picChg chg="del">
          <ac:chgData name="K Harini" userId="f9280a8dc068fb33" providerId="LiveId" clId="{C49C1DDF-4A1C-46A9-AF51-0E685ABBB218}" dt="2025-10-20T17:04:54.368" v="296" actId="478"/>
          <ac:picMkLst>
            <pc:docMk/>
            <pc:sldMk cId="3068120339" sldId="264"/>
            <ac:picMk id="6" creationId="{1DE9ED1E-BF65-503B-AD8B-E8939764157E}"/>
          </ac:picMkLst>
        </pc:picChg>
        <pc:picChg chg="add mod ord">
          <ac:chgData name="K Harini" userId="f9280a8dc068fb33" providerId="LiveId" clId="{C49C1DDF-4A1C-46A9-AF51-0E685ABBB218}" dt="2025-10-20T17:11:44.652" v="393" actId="14100"/>
          <ac:picMkLst>
            <pc:docMk/>
            <pc:sldMk cId="3068120339" sldId="264"/>
            <ac:picMk id="7" creationId="{81A820CC-E106-8711-5A13-C49211D16C0C}"/>
          </ac:picMkLst>
        </pc:picChg>
      </pc:sldChg>
      <pc:sldChg chg="modSp add mod">
        <pc:chgData name="K Harini" userId="f9280a8dc068fb33" providerId="LiveId" clId="{C49C1DDF-4A1C-46A9-AF51-0E685ABBB218}" dt="2025-10-20T17:13:18.360" v="446" actId="20577"/>
        <pc:sldMkLst>
          <pc:docMk/>
          <pc:sldMk cId="1164879705" sldId="265"/>
        </pc:sldMkLst>
        <pc:spChg chg="mod">
          <ac:chgData name="K Harini" userId="f9280a8dc068fb33" providerId="LiveId" clId="{C49C1DDF-4A1C-46A9-AF51-0E685ABBB218}" dt="2025-10-20T17:13:18.360" v="446" actId="20577"/>
          <ac:spMkLst>
            <pc:docMk/>
            <pc:sldMk cId="1164879705" sldId="265"/>
            <ac:spMk id="3" creationId="{E39BF234-03FB-99B7-1FAD-E73A077F6A4D}"/>
          </ac:spMkLst>
        </pc:spChg>
      </pc:sldChg>
      <pc:sldChg chg="modSp add del mod">
        <pc:chgData name="K Harini" userId="f9280a8dc068fb33" providerId="LiveId" clId="{C49C1DDF-4A1C-46A9-AF51-0E685ABBB218}" dt="2025-10-20T17:10:23.265" v="362" actId="2890"/>
        <pc:sldMkLst>
          <pc:docMk/>
          <pc:sldMk cId="3731712274" sldId="265"/>
        </pc:sldMkLst>
        <pc:spChg chg="mod">
          <ac:chgData name="K Harini" userId="f9280a8dc068fb33" providerId="LiveId" clId="{C49C1DDF-4A1C-46A9-AF51-0E685ABBB218}" dt="2025-10-20T17:10:21.770" v="356" actId="255"/>
          <ac:spMkLst>
            <pc:docMk/>
            <pc:sldMk cId="3731712274" sldId="265"/>
            <ac:spMk id="3" creationId="{DF0B9229-C0EF-24BE-0FA0-05F46AB51E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geeksforgeeks.org/tic-tac-toe-ai-using-minimax-algorithm-in-pyth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thon.org/3/library/tkinter.html" TargetMode="External"/><Relationship Id="rId4" Type="http://schemas.openxmlformats.org/officeDocument/2006/relationships/hyperlink" Target="https://towardsdatascienc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TIC TAC TOE USING PROPOSITIONAL LOGIC AND KNOWLEDGE-BASED SYSTEM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6017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xmlns="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xmlns="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2117240030011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ARSHEEN</a:t>
                      </a:r>
                      <a:r>
                        <a:rPr lang="en-US" baseline="0" dirty="0" smtClean="0"/>
                        <a:t> FATHIMA  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Result</a:t>
            </a:r>
          </a:p>
          <a:p>
            <a:r>
              <a:rPr lang="en-US" sz="2000" dirty="0"/>
              <a:t>The output represents the </a:t>
            </a:r>
            <a:r>
              <a:rPr lang="en-US" sz="2000" b="1" dirty="0"/>
              <a:t>AI victory screen</a:t>
            </a:r>
            <a:r>
              <a:rPr lang="en-US" sz="2000" dirty="0"/>
              <a:t> in the Knowledge-Based Tic </a:t>
            </a:r>
            <a:r>
              <a:rPr lang="en-US" sz="2000" dirty="0" err="1"/>
              <a:t>Tac</a:t>
            </a:r>
            <a:r>
              <a:rPr lang="en-US" sz="2000" dirty="0"/>
              <a:t> Toe Game, where the artificial intelligence successfully outsmarts the player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 </a:t>
            </a:r>
            <a:r>
              <a:rPr lang="en-US" sz="2000" dirty="0"/>
              <a:t>this scenario, the </a:t>
            </a:r>
            <a:r>
              <a:rPr lang="en-US" sz="2000" b="1" dirty="0"/>
              <a:t>AI (X)</a:t>
            </a:r>
            <a:r>
              <a:rPr lang="en-US" sz="2000" dirty="0"/>
              <a:t> strategically forms a vertical line of three X’s, demonstrating its logical reasoning and intelligent move prediction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victory message </a:t>
            </a:r>
            <a:r>
              <a:rPr lang="en-US" sz="2000" b="1" dirty="0"/>
              <a:t>“AI Wins!”</a:t>
            </a:r>
            <a:r>
              <a:rPr lang="en-US" sz="2000" dirty="0"/>
              <a:t> appears at the top of the interface with a trophy icon, symbolizing the AI’s achievement in the game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This </a:t>
            </a:r>
            <a:r>
              <a:rPr lang="en-US" sz="2000" dirty="0"/>
              <a:t>result validates the effectiveness of the AI algorithm, which evaluates all possible moves to ensure an optimal strategy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visually appealing interface uses color-coded grids to clearly highlight the winning pattern.</a:t>
            </a:r>
            <a:br>
              <a:rPr lang="en-US" sz="2000" dirty="0"/>
            </a:br>
            <a:r>
              <a:rPr lang="en-US" sz="2000" dirty="0"/>
              <a:t>Additionally, the </a:t>
            </a:r>
            <a:r>
              <a:rPr lang="en-US" sz="2000" b="1" dirty="0"/>
              <a:t>Restart Game</a:t>
            </a:r>
            <a:r>
              <a:rPr lang="en-US" sz="2000" dirty="0"/>
              <a:t> button provides users with an option to play again, encouraging continuous interaction and testing of different strategies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Overall</a:t>
            </a:r>
            <a:r>
              <a:rPr lang="en-US" sz="2000" dirty="0"/>
              <a:t>, this output confirms the AI’s capability to make data-driven decisions and achieve consistent winning outcomes.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100" b="1" dirty="0" smtClean="0"/>
              <a:t>Future Enhancements</a:t>
            </a:r>
          </a:p>
          <a:p>
            <a:r>
              <a:rPr lang="en-US" sz="2100" b="1" dirty="0"/>
              <a:t>Multiplayer Mode:</a:t>
            </a:r>
            <a:r>
              <a:rPr lang="en-US" sz="2100" dirty="0"/>
              <a:t> Introduce an online multiplayer feature allowing users to play Tic </a:t>
            </a:r>
            <a:r>
              <a:rPr lang="en-US" sz="2100" dirty="0" err="1"/>
              <a:t>Tac</a:t>
            </a:r>
            <a:r>
              <a:rPr lang="en-US" sz="2100" dirty="0"/>
              <a:t> Toe with friends or other players in real time.</a:t>
            </a:r>
          </a:p>
          <a:p>
            <a:r>
              <a:rPr lang="en-US" sz="2100" b="1" dirty="0"/>
              <a:t>Improved AI Intelligence:</a:t>
            </a:r>
            <a:r>
              <a:rPr lang="en-US" sz="2100" dirty="0"/>
              <a:t> Enhance the AI using </a:t>
            </a:r>
            <a:r>
              <a:rPr lang="en-US" sz="2100" b="1" dirty="0" err="1"/>
              <a:t>Minimax</a:t>
            </a:r>
            <a:r>
              <a:rPr lang="en-US" sz="2100" b="1" dirty="0"/>
              <a:t> algorithm</a:t>
            </a:r>
            <a:r>
              <a:rPr lang="en-US" sz="2100" dirty="0"/>
              <a:t> with depth optimization or reinforcement learning to make more advanced strategic moves.</a:t>
            </a:r>
          </a:p>
          <a:p>
            <a:r>
              <a:rPr lang="en-US" sz="2100" b="1" dirty="0"/>
              <a:t>Difficulty Levels:</a:t>
            </a:r>
            <a:r>
              <a:rPr lang="en-US" sz="2100" dirty="0"/>
              <a:t> Add multiple AI difficulty settings (Easy, Medium, Hard) to make the game suitable for all users.</a:t>
            </a:r>
          </a:p>
          <a:p>
            <a:r>
              <a:rPr lang="en-US" sz="2100" b="1" dirty="0"/>
              <a:t>Voice Interaction:</a:t>
            </a:r>
            <a:r>
              <a:rPr lang="en-US" sz="2100" dirty="0"/>
              <a:t> Integrate </a:t>
            </a:r>
            <a:r>
              <a:rPr lang="en-US" sz="2100" b="1" dirty="0"/>
              <a:t>voice-based commands</a:t>
            </a:r>
            <a:r>
              <a:rPr lang="en-US" sz="2100" dirty="0"/>
              <a:t> to allow users to make moves or restart the game through speech recognition.</a:t>
            </a:r>
          </a:p>
          <a:p>
            <a:r>
              <a:rPr lang="en-US" sz="2100" b="1" dirty="0" smtClean="0"/>
              <a:t> </a:t>
            </a:r>
            <a:r>
              <a:rPr lang="en-US" sz="2100" b="1" dirty="0"/>
              <a:t>Enhanced User Interface:</a:t>
            </a:r>
            <a:r>
              <a:rPr lang="en-US" sz="2100" dirty="0"/>
              <a:t> Add sound effects, animations, and theme customization to improve user engagement and visual appeal.</a:t>
            </a:r>
            <a:endParaRPr lang="en-GB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References</a:t>
            </a:r>
          </a:p>
          <a:p>
            <a:r>
              <a:rPr lang="en-IN" sz="2400" dirty="0"/>
              <a:t>Russell, S., &amp; </a:t>
            </a:r>
            <a:r>
              <a:rPr lang="en-IN" sz="2400" dirty="0" err="1"/>
              <a:t>Norvig</a:t>
            </a:r>
            <a:r>
              <a:rPr lang="en-IN" sz="2400" dirty="0"/>
              <a:t>, P. (2020). </a:t>
            </a:r>
            <a:r>
              <a:rPr lang="en-IN" sz="2400" i="1" dirty="0"/>
              <a:t>Artificial Intelligence: A Modern Approach</a:t>
            </a:r>
            <a:r>
              <a:rPr lang="en-IN" sz="2400" dirty="0"/>
              <a:t> (4th Edition). Pearson Education.</a:t>
            </a:r>
          </a:p>
          <a:p>
            <a:r>
              <a:rPr lang="en-IN" sz="2400" dirty="0" err="1"/>
              <a:t>GeeksforGeeks</a:t>
            </a:r>
            <a:r>
              <a:rPr lang="en-IN" sz="2400" dirty="0"/>
              <a:t> – </a:t>
            </a:r>
            <a:r>
              <a:rPr lang="en-IN" sz="2400" i="1" dirty="0"/>
              <a:t>Tic </a:t>
            </a:r>
            <a:r>
              <a:rPr lang="en-IN" sz="2400" i="1" dirty="0" err="1"/>
              <a:t>Tac</a:t>
            </a:r>
            <a:r>
              <a:rPr lang="en-IN" sz="2400" i="1" dirty="0"/>
              <a:t> Toe AI using </a:t>
            </a:r>
            <a:r>
              <a:rPr lang="en-IN" sz="2400" i="1" dirty="0" err="1"/>
              <a:t>Minimax</a:t>
            </a:r>
            <a:r>
              <a:rPr lang="en-IN" sz="2400" i="1" dirty="0"/>
              <a:t> Algorithm in Python.</a:t>
            </a:r>
            <a:r>
              <a:rPr lang="en-IN" sz="2400" dirty="0"/>
              <a:t> Available at: </a:t>
            </a:r>
            <a:r>
              <a:rPr lang="en-IN" sz="2400" dirty="0">
                <a:hlinkClick r:id="rId2"/>
              </a:rPr>
              <a:t>https://www.geeksforgeeks.org/tic-tac-toe-ai-using-minimax-algorithm-in-python/</a:t>
            </a:r>
            <a:endParaRPr lang="en-IN" sz="2400" dirty="0"/>
          </a:p>
          <a:p>
            <a:r>
              <a:rPr lang="en-IN" sz="2400" dirty="0"/>
              <a:t>W3Schools – </a:t>
            </a:r>
            <a:r>
              <a:rPr lang="en-IN" sz="2400" i="1" dirty="0"/>
              <a:t>JavaScript Game Tutorial: Tic </a:t>
            </a:r>
            <a:r>
              <a:rPr lang="en-IN" sz="2400" i="1" dirty="0" err="1"/>
              <a:t>Tac</a:t>
            </a:r>
            <a:r>
              <a:rPr lang="en-IN" sz="2400" i="1" dirty="0"/>
              <a:t> Toe.</a:t>
            </a:r>
            <a:r>
              <a:rPr lang="en-IN" sz="2400" dirty="0"/>
              <a:t> Available at: </a:t>
            </a:r>
            <a:r>
              <a:rPr lang="en-IN" sz="2400" dirty="0">
                <a:hlinkClick r:id="rId3"/>
              </a:rPr>
              <a:t>https://www.w3schools.com/</a:t>
            </a:r>
            <a:endParaRPr lang="en-IN" sz="2400" dirty="0"/>
          </a:p>
          <a:p>
            <a:r>
              <a:rPr lang="en-IN" sz="2400" dirty="0"/>
              <a:t>Towards Data Science – </a:t>
            </a:r>
            <a:r>
              <a:rPr lang="en-IN" sz="2400" i="1" dirty="0"/>
              <a:t>Building a Tic </a:t>
            </a:r>
            <a:r>
              <a:rPr lang="en-IN" sz="2400" i="1" dirty="0" err="1"/>
              <a:t>Tac</a:t>
            </a:r>
            <a:r>
              <a:rPr lang="en-IN" sz="2400" i="1" dirty="0"/>
              <a:t> Toe AI using Python and </a:t>
            </a:r>
            <a:r>
              <a:rPr lang="en-IN" sz="2400" i="1" dirty="0" err="1"/>
              <a:t>Minimax</a:t>
            </a:r>
            <a:r>
              <a:rPr lang="en-IN" sz="2400" i="1" dirty="0"/>
              <a:t>.</a:t>
            </a:r>
            <a:r>
              <a:rPr lang="en-IN" sz="2400" dirty="0"/>
              <a:t> Available at: </a:t>
            </a:r>
            <a:r>
              <a:rPr lang="en-IN" sz="2400" dirty="0">
                <a:hlinkClick r:id="rId4"/>
              </a:rPr>
              <a:t>https://towardsdatascience.com/</a:t>
            </a:r>
            <a:endParaRPr lang="en-IN" sz="2400" dirty="0"/>
          </a:p>
          <a:p>
            <a:r>
              <a:rPr lang="en-IN" sz="2400" dirty="0"/>
              <a:t>Python Official Documentation – </a:t>
            </a:r>
            <a:r>
              <a:rPr lang="en-IN" sz="2400" i="1" dirty="0" err="1"/>
              <a:t>Tkinter</a:t>
            </a:r>
            <a:r>
              <a:rPr lang="en-IN" sz="2400" i="1" dirty="0"/>
              <a:t> GUI Programming.</a:t>
            </a:r>
            <a:r>
              <a:rPr lang="en-IN" sz="2400" dirty="0"/>
              <a:t> Available at: </a:t>
            </a:r>
            <a:r>
              <a:rPr lang="en-IN" sz="2400" dirty="0">
                <a:hlinkClick r:id="rId5"/>
              </a:rPr>
              <a:t>https://docs.python.org/3/library/tkinter.html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2300" dirty="0"/>
              <a:t>Artificial Intelligence (AI) enables systems to mimic human reasoning and make intelligent decisions through logic-based analysis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This </a:t>
            </a:r>
            <a:r>
              <a:rPr lang="en-US" sz="2300" dirty="0"/>
              <a:t>project focuses on designing a </a:t>
            </a:r>
            <a:r>
              <a:rPr lang="en-US" sz="2300" b="1" dirty="0"/>
              <a:t>Knowledge-Based Tic </a:t>
            </a:r>
            <a:r>
              <a:rPr lang="en-US" sz="2300" b="1" dirty="0" err="1"/>
              <a:t>Tac</a:t>
            </a:r>
            <a:r>
              <a:rPr lang="en-US" sz="2300" b="1" dirty="0"/>
              <a:t> Toe Game</a:t>
            </a:r>
            <a:r>
              <a:rPr lang="en-US" sz="2300" dirty="0"/>
              <a:t> using Python and </a:t>
            </a:r>
            <a:r>
              <a:rPr lang="en-US" sz="2300" dirty="0" err="1"/>
              <a:t>Tkinter</a:t>
            </a:r>
            <a:r>
              <a:rPr lang="en-US" sz="2300" dirty="0"/>
              <a:t>, where the AI applies a set of predefined logical rules to play against a human user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The </a:t>
            </a:r>
            <a:r>
              <a:rPr lang="en-US" sz="2300" dirty="0"/>
              <a:t>system uses </a:t>
            </a:r>
            <a:r>
              <a:rPr lang="en-US" sz="2300" b="1" dirty="0"/>
              <a:t>propositional logic and rule-based inference</a:t>
            </a:r>
            <a:r>
              <a:rPr lang="en-US" sz="2300" dirty="0"/>
              <a:t> to identify winning opportunities, block the opponent’s moves, and select the best available position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Unlike </a:t>
            </a:r>
            <a:r>
              <a:rPr lang="en-US" sz="2300" dirty="0"/>
              <a:t>probabilistic or learning-based models, the AI here relies </a:t>
            </a:r>
            <a:r>
              <a:rPr lang="en-US" sz="2300" dirty="0" smtClean="0"/>
              <a:t>purely </a:t>
            </a:r>
            <a:r>
              <a:rPr lang="en-US" sz="2300" dirty="0"/>
              <a:t>on </a:t>
            </a:r>
            <a:r>
              <a:rPr lang="en-US" sz="2300" b="1" dirty="0"/>
              <a:t>deterministic reasoning</a:t>
            </a:r>
            <a:r>
              <a:rPr lang="en-US" sz="2300" dirty="0"/>
              <a:t> for decision-making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The </a:t>
            </a:r>
            <a:r>
              <a:rPr lang="en-US" sz="2300" dirty="0"/>
              <a:t>project also integrates a </a:t>
            </a:r>
            <a:r>
              <a:rPr lang="en-US" sz="2300" b="1" dirty="0"/>
              <a:t>Graphical User Interface (GUI)</a:t>
            </a:r>
            <a:r>
              <a:rPr lang="en-US" sz="2300" dirty="0"/>
              <a:t> for user-friendly interaction, providing visual feedback for each move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Overall</a:t>
            </a:r>
            <a:r>
              <a:rPr lang="en-US" sz="2300" dirty="0"/>
              <a:t>, the system demonstrates how knowledge representation and logical inference can be effectively applied to build an intelligent, interactive game-playing agent.</a:t>
            </a:r>
            <a:endParaRPr lang="en-GB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693400" cy="540485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sz="2000" dirty="0"/>
              <a:t>Tic </a:t>
            </a:r>
            <a:r>
              <a:rPr lang="en-US" sz="2000" dirty="0" err="1"/>
              <a:t>Tac</a:t>
            </a:r>
            <a:r>
              <a:rPr lang="en-US" sz="2000" dirty="0"/>
              <a:t> Toe serves as an ideal platform to demonstrate </a:t>
            </a:r>
            <a:r>
              <a:rPr lang="en-US" sz="2000" b="1" dirty="0"/>
              <a:t>Artificial Intelligence (AI)</a:t>
            </a:r>
            <a:r>
              <a:rPr lang="en-US" sz="2000" dirty="0"/>
              <a:t> and </a:t>
            </a:r>
            <a:r>
              <a:rPr lang="en-US" sz="2000" b="1" dirty="0"/>
              <a:t>logical reasoning</a:t>
            </a:r>
            <a:r>
              <a:rPr lang="en-US" sz="2000" dirty="0"/>
              <a:t> in decision-making.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objective is to develop an AI that can analyze the board and choose the best possible move intelligently.</a:t>
            </a:r>
          </a:p>
          <a:p>
            <a:r>
              <a:rPr lang="en-US" sz="2000" dirty="0"/>
              <a:t>A </a:t>
            </a:r>
            <a:r>
              <a:rPr lang="en-US" sz="2000" b="1" dirty="0"/>
              <a:t>Knowledge-Based System (KBS)</a:t>
            </a:r>
            <a:r>
              <a:rPr lang="en-US" sz="2000" dirty="0"/>
              <a:t> forms the core of this project, using predefined logical rules to represent expert strategies.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/>
              <a:t>Inference Engine</a:t>
            </a:r>
            <a:r>
              <a:rPr lang="en-US" sz="2000" dirty="0"/>
              <a:t> applies these rules to make moves based on the game situation </a:t>
            </a:r>
            <a:endParaRPr lang="en-US" sz="2000" dirty="0" smtClean="0"/>
          </a:p>
          <a:p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/>
              <a:t>example:</a:t>
            </a:r>
            <a:br>
              <a:rPr lang="en-US" sz="2000" dirty="0"/>
            </a:br>
            <a:r>
              <a:rPr lang="en-US" sz="2000" dirty="0"/>
              <a:t>“If two X’s are in a line and the third cell is empty, place X to win.”</a:t>
            </a:r>
          </a:p>
          <a:p>
            <a:r>
              <a:rPr lang="en-US" sz="2000" dirty="0"/>
              <a:t>The AI employs </a:t>
            </a:r>
            <a:r>
              <a:rPr lang="en-US" sz="2000" b="1" dirty="0"/>
              <a:t>propositional logic</a:t>
            </a:r>
            <a:r>
              <a:rPr lang="en-US" sz="2000" dirty="0"/>
              <a:t> for reasoning, enabling it to detect winning opportunities or block opponent moves. </a:t>
            </a:r>
            <a:endParaRPr lang="en-US" sz="2000" dirty="0" smtClean="0"/>
          </a:p>
          <a:p>
            <a:r>
              <a:rPr lang="en-US" sz="2000" dirty="0" smtClean="0"/>
              <a:t>Unlike </a:t>
            </a:r>
            <a:r>
              <a:rPr lang="en-US" sz="2000" dirty="0"/>
              <a:t>machine learning systems, this approach uses </a:t>
            </a:r>
            <a:r>
              <a:rPr lang="en-US" sz="2000" b="1" dirty="0"/>
              <a:t>deterministic, rule-based reasoning</a:t>
            </a:r>
            <a:r>
              <a:rPr lang="en-US" sz="2000" dirty="0"/>
              <a:t>, making decisions transparent and explainable.</a:t>
            </a:r>
          </a:p>
          <a:p>
            <a:r>
              <a:rPr lang="en-US" sz="2000" dirty="0"/>
              <a:t>A </a:t>
            </a:r>
            <a:r>
              <a:rPr lang="en-US" sz="2000" b="1" dirty="0" err="1"/>
              <a:t>Tkinter</a:t>
            </a:r>
            <a:r>
              <a:rPr lang="en-US" sz="2000" b="1" dirty="0"/>
              <a:t>-based GUI</a:t>
            </a:r>
            <a:r>
              <a:rPr lang="en-US" sz="2000" dirty="0"/>
              <a:t> provides a colorful, user-friendly interface for real-time interaction between the human player and the AI agent.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337800" cy="5569952"/>
          </a:xfrm>
        </p:spPr>
        <p:txBody>
          <a:bodyPr>
            <a:noAutofit/>
          </a:bodyPr>
          <a:lstStyle/>
          <a:p>
            <a:r>
              <a:rPr lang="en-US" sz="2000" b="1" dirty="0"/>
              <a:t>Algorithm</a:t>
            </a:r>
          </a:p>
          <a:p>
            <a:r>
              <a:rPr lang="en-US" sz="2000" b="1" dirty="0"/>
              <a:t>1. Initialize the Game </a:t>
            </a:r>
            <a:r>
              <a:rPr lang="en-US" sz="2000" b="1" dirty="0" smtClean="0"/>
              <a:t>Board</a:t>
            </a:r>
          </a:p>
          <a:p>
            <a:r>
              <a:rPr lang="en-US" sz="2000" dirty="0" smtClean="0"/>
              <a:t>Create </a:t>
            </a:r>
            <a:r>
              <a:rPr lang="en-US" sz="2000" dirty="0"/>
              <a:t>a 3×3 board represented by a list or matrix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Assign </a:t>
            </a:r>
            <a:r>
              <a:rPr lang="en-US" sz="2000" dirty="0"/>
              <a:t>"X" for AI moves, "O" for player moves, and " " for empty spaces.</a:t>
            </a:r>
          </a:p>
          <a:p>
            <a:r>
              <a:rPr lang="en-US" sz="2000" b="1" dirty="0"/>
              <a:t>2. Define Knowledge Base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Store logical rules such as:</a:t>
            </a:r>
          </a:p>
          <a:p>
            <a:r>
              <a:rPr lang="en-US" sz="2000" i="1" dirty="0"/>
              <a:t>If AI can win in one move → make that move.</a:t>
            </a:r>
            <a:endParaRPr lang="en-US" sz="2000" dirty="0"/>
          </a:p>
          <a:p>
            <a:r>
              <a:rPr lang="en-US" sz="2000" i="1" dirty="0"/>
              <a:t>If the opponent can win in one move → block that move.</a:t>
            </a:r>
            <a:endParaRPr lang="en-US" sz="2000" dirty="0"/>
          </a:p>
          <a:p>
            <a:r>
              <a:rPr lang="en-US" sz="2000" i="1" dirty="0"/>
              <a:t>Otherwise, choose the best available cell (corner, center, or side).</a:t>
            </a:r>
            <a:endParaRPr lang="en-US" sz="2000" dirty="0"/>
          </a:p>
          <a:p>
            <a:r>
              <a:rPr lang="en-US" sz="2000" b="1" dirty="0"/>
              <a:t>3. Check for Winner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After every move, evaluate all winning combinations:</a:t>
            </a:r>
          </a:p>
          <a:p>
            <a:r>
              <a:rPr lang="en-US" sz="2000" dirty="0"/>
              <a:t>Rows: (1,2,3), (4,5,6), (7,8,9)</a:t>
            </a:r>
          </a:p>
          <a:p>
            <a:r>
              <a:rPr lang="en-US" sz="2000" dirty="0"/>
              <a:t>Columns: (1,4,7), (2,5,8), (3,6,9)</a:t>
            </a:r>
          </a:p>
          <a:p>
            <a:r>
              <a:rPr lang="en-US" sz="2000" dirty="0"/>
              <a:t>Diagonals: (1,5,9), (3,5,7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all positions in any combination are the same symbol, declare the winner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303" y="945469"/>
            <a:ext cx="10337800" cy="5569952"/>
          </a:xfrm>
        </p:spPr>
        <p:txBody>
          <a:bodyPr>
            <a:normAutofit/>
          </a:bodyPr>
          <a:lstStyle/>
          <a:p>
            <a:r>
              <a:rPr lang="en-US" sz="2000" b="1" dirty="0"/>
              <a:t>4. AI Move Decision (Knowledge-Based Reasoning)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Apply rule-based inference:</a:t>
            </a:r>
          </a:p>
          <a:p>
            <a:r>
              <a:rPr lang="en-US" sz="2000" dirty="0"/>
              <a:t>Test each possible move for a winning state.</a:t>
            </a:r>
          </a:p>
          <a:p>
            <a:r>
              <a:rPr lang="en-US" sz="2000" dirty="0"/>
              <a:t>If no win, test each move for blocking an opponent win.</a:t>
            </a:r>
          </a:p>
          <a:p>
            <a:r>
              <a:rPr lang="en-US" sz="2000" dirty="0"/>
              <a:t>If neither applies, select the next best logical move.</a:t>
            </a:r>
          </a:p>
          <a:p>
            <a:r>
              <a:rPr lang="en-US" sz="2000" b="1" dirty="0"/>
              <a:t>5. Human Interaction (GUI Input</a:t>
            </a:r>
            <a:r>
              <a:rPr lang="en-US" sz="2000" b="1" dirty="0" smtClean="0"/>
              <a:t>)</a:t>
            </a:r>
          </a:p>
          <a:p>
            <a:r>
              <a:rPr lang="en-US" sz="2000" dirty="0" smtClean="0"/>
              <a:t>Use </a:t>
            </a:r>
            <a:r>
              <a:rPr lang="en-US" sz="2000" b="1" dirty="0" err="1"/>
              <a:t>Tkinter</a:t>
            </a:r>
            <a:r>
              <a:rPr lang="en-US" sz="2000" b="1" dirty="0"/>
              <a:t> buttons</a:t>
            </a:r>
            <a:r>
              <a:rPr lang="en-US" sz="2000" dirty="0"/>
              <a:t> to capture player input dynamically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Update </a:t>
            </a:r>
            <a:r>
              <a:rPr lang="en-US" sz="2000" dirty="0"/>
              <a:t>board visuals with colors for "X" and "O".</a:t>
            </a:r>
          </a:p>
          <a:p>
            <a:r>
              <a:rPr lang="en-US" sz="2000" b="1" dirty="0"/>
              <a:t>6. Display Result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After each move:</a:t>
            </a:r>
          </a:p>
          <a:p>
            <a:r>
              <a:rPr lang="en-US" sz="2000" dirty="0"/>
              <a:t>Update GUI to show the current state.</a:t>
            </a:r>
          </a:p>
          <a:p>
            <a:r>
              <a:rPr lang="en-US" sz="2000" dirty="0"/>
              <a:t>If a win or draw occurs, display a colored message (“AI Wins”, “You Win”, “Draw</a:t>
            </a:r>
            <a:r>
              <a:rPr lang="en-US" sz="2000" dirty="0" smtClean="0"/>
              <a:t>”).</a:t>
            </a:r>
          </a:p>
          <a:p>
            <a:r>
              <a:rPr lang="en-US" sz="2000" b="1" dirty="0"/>
              <a:t>7. Restart or </a:t>
            </a:r>
            <a:r>
              <a:rPr lang="en-US" sz="2000" b="1" dirty="0" smtClean="0"/>
              <a:t>Exit</a:t>
            </a:r>
          </a:p>
          <a:p>
            <a:r>
              <a:rPr lang="en-US" sz="2000" dirty="0" smtClean="0"/>
              <a:t>Provide </a:t>
            </a:r>
            <a:r>
              <a:rPr lang="en-US" sz="2000" dirty="0"/>
              <a:t>options to reset the board and play again.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95998"/>
              </p:ext>
            </p:extLst>
          </p:nvPr>
        </p:nvGraphicFramePr>
        <p:xfrm>
          <a:off x="1854200" y="2205222"/>
          <a:ext cx="8128000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https://github.com/ARSHEEN29/AI-DRIVEN-TIC-TAC-TOE-/tree/main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620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83" y="1348049"/>
            <a:ext cx="4434960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6770" y="1620456"/>
            <a:ext cx="681748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300" dirty="0"/>
              <a:t>The output shows the </a:t>
            </a:r>
            <a:r>
              <a:rPr lang="en-US" sz="2300" b="1" dirty="0"/>
              <a:t>final state of the Knowledge-Based Tic </a:t>
            </a:r>
            <a:r>
              <a:rPr lang="en-US" sz="2300" b="1" dirty="0" err="1"/>
              <a:t>Tac</a:t>
            </a:r>
            <a:r>
              <a:rPr lang="en-US" sz="2300" b="1" dirty="0"/>
              <a:t> Toe Game</a:t>
            </a:r>
            <a:r>
              <a:rPr lang="en-US" sz="2300" dirty="0"/>
              <a:t> developed using Python’s </a:t>
            </a:r>
            <a:r>
              <a:rPr lang="en-US" sz="2300" b="1" dirty="0" err="1"/>
              <a:t>Tkinter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Here</a:t>
            </a:r>
            <a:r>
              <a:rPr lang="en-US" sz="2300" dirty="0"/>
              <a:t>, both the </a:t>
            </a:r>
            <a:r>
              <a:rPr lang="en-US" sz="2300" b="1" dirty="0"/>
              <a:t>AI (X)</a:t>
            </a:r>
            <a:r>
              <a:rPr lang="en-US" sz="2300" dirty="0"/>
              <a:t> and </a:t>
            </a:r>
            <a:r>
              <a:rPr lang="en-US" sz="2300" b="1" dirty="0"/>
              <a:t>player (O)</a:t>
            </a:r>
            <a:r>
              <a:rPr lang="en-US" sz="2300" dirty="0"/>
              <a:t> have made their moves based on logical rules, resulting in a </a:t>
            </a:r>
            <a:r>
              <a:rPr lang="en-US" sz="2300" b="1" dirty="0"/>
              <a:t>draw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The </a:t>
            </a:r>
            <a:r>
              <a:rPr lang="en-US" sz="2300" dirty="0"/>
              <a:t>AI applies </a:t>
            </a:r>
            <a:r>
              <a:rPr lang="en-US" sz="2300" b="1" dirty="0"/>
              <a:t>rule-based reasoning</a:t>
            </a:r>
            <a:r>
              <a:rPr lang="en-US" sz="2300" dirty="0"/>
              <a:t> to analyze the board, block opponent moves, and attempt to win </a:t>
            </a:r>
            <a:r>
              <a:rPr lang="en-US" sz="2300" dirty="0" smtClean="0"/>
              <a:t>strategically.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The </a:t>
            </a:r>
            <a:r>
              <a:rPr lang="en-US" sz="2300" dirty="0"/>
              <a:t>colorful interface, result message (“It’s a Draw!”), and </a:t>
            </a:r>
            <a:r>
              <a:rPr lang="en-US" sz="2300" b="1" dirty="0"/>
              <a:t>Restart Game</a:t>
            </a:r>
            <a:r>
              <a:rPr lang="en-US" sz="2300" dirty="0"/>
              <a:t> button enhance interactivity and user experience.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59" y="1377387"/>
            <a:ext cx="4379511" cy="513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68770" y="1377387"/>
            <a:ext cx="65744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300" dirty="0"/>
              <a:t>This output represents the </a:t>
            </a:r>
            <a:r>
              <a:rPr lang="en-US" sz="2300" b="1" dirty="0"/>
              <a:t>winning screen</a:t>
            </a:r>
            <a:r>
              <a:rPr lang="en-US" sz="2300" dirty="0"/>
              <a:t> of the </a:t>
            </a:r>
            <a:r>
              <a:rPr lang="en-US" sz="2300" i="1" dirty="0"/>
              <a:t>Knowledge-Based Tic </a:t>
            </a:r>
            <a:r>
              <a:rPr lang="en-US" sz="2300" i="1" dirty="0" err="1"/>
              <a:t>Tac</a:t>
            </a:r>
            <a:r>
              <a:rPr lang="en-US" sz="2300" i="1" dirty="0"/>
              <a:t> Toe </a:t>
            </a:r>
            <a:r>
              <a:rPr lang="en-US" sz="2300" i="1" dirty="0" smtClean="0"/>
              <a:t>Game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Here</a:t>
            </a:r>
            <a:r>
              <a:rPr lang="en-US" sz="2300" dirty="0"/>
              <a:t>, the </a:t>
            </a:r>
            <a:r>
              <a:rPr lang="en-US" sz="2300" b="1" dirty="0"/>
              <a:t>player (O)</a:t>
            </a:r>
            <a:r>
              <a:rPr lang="en-US" sz="2300" dirty="0"/>
              <a:t> has successfully aligned three symbols diagonally, resulting in victory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The </a:t>
            </a:r>
            <a:r>
              <a:rPr lang="en-US" sz="2300" dirty="0"/>
              <a:t>message </a:t>
            </a:r>
            <a:r>
              <a:rPr lang="en-US" sz="2300" b="1" dirty="0"/>
              <a:t>“You Win!”</a:t>
            </a:r>
            <a:r>
              <a:rPr lang="en-US" sz="2300" dirty="0"/>
              <a:t> confirms the outcome with a cheerful interface and a trophy icon</a:t>
            </a:r>
            <a:r>
              <a:rPr lang="en-US" sz="23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The </a:t>
            </a:r>
            <a:r>
              <a:rPr lang="en-US" sz="2300" b="1" dirty="0"/>
              <a:t>Restart Game</a:t>
            </a:r>
            <a:r>
              <a:rPr lang="en-US" sz="2300" dirty="0"/>
              <a:t> button allows the user to replay, promoting interactivity and fun gameplay.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270193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248" y="1365572"/>
            <a:ext cx="4731334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7240" y="1435261"/>
            <a:ext cx="538222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300" dirty="0"/>
              <a:t>This output represents the </a:t>
            </a:r>
            <a:r>
              <a:rPr lang="en-US" sz="2300" b="1" dirty="0"/>
              <a:t>AI victory screen</a:t>
            </a:r>
            <a:r>
              <a:rPr lang="en-US" sz="2300" dirty="0"/>
              <a:t> in the </a:t>
            </a:r>
            <a:r>
              <a:rPr lang="en-US" sz="2300" i="1" dirty="0"/>
              <a:t>Knowledge-Based Tic </a:t>
            </a:r>
            <a:r>
              <a:rPr lang="en-US" sz="2300" i="1" dirty="0" err="1"/>
              <a:t>Tac</a:t>
            </a:r>
            <a:r>
              <a:rPr lang="en-US" sz="2300" i="1" dirty="0"/>
              <a:t> Toe Game</a:t>
            </a:r>
            <a:r>
              <a:rPr lang="en-US" sz="23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/>
              <a:t>Here</a:t>
            </a:r>
            <a:r>
              <a:rPr lang="en-US" sz="2300" dirty="0"/>
              <a:t>, the </a:t>
            </a:r>
            <a:r>
              <a:rPr lang="en-US" sz="2300" b="1" dirty="0"/>
              <a:t>AI (X)</a:t>
            </a:r>
            <a:r>
              <a:rPr lang="en-US" sz="2300" dirty="0"/>
              <a:t> wins by forming a vertical line of three X’s, showcasing intelligent decision-making</a:t>
            </a:r>
            <a:r>
              <a:rPr lang="en-US" sz="23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/>
              <a:t>The </a:t>
            </a:r>
            <a:r>
              <a:rPr lang="en-US" sz="2300" dirty="0"/>
              <a:t>message </a:t>
            </a:r>
            <a:r>
              <a:rPr lang="en-US" sz="2300" b="1" dirty="0"/>
              <a:t>“AI Wins!”</a:t>
            </a:r>
            <a:r>
              <a:rPr lang="en-US" sz="2300" dirty="0"/>
              <a:t> appears with a trophy icon, indicating the computer’s success</a:t>
            </a:r>
            <a:r>
              <a:rPr lang="en-US" sz="23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/>
              <a:t>The </a:t>
            </a:r>
            <a:r>
              <a:rPr lang="en-US" sz="2300" b="1" dirty="0"/>
              <a:t>Restart Game</a:t>
            </a:r>
            <a:r>
              <a:rPr lang="en-US" sz="2300" dirty="0"/>
              <a:t> button allows players to start a new round and challenge the AI again.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78067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913</Words>
  <Application>Microsoft Office PowerPoint</Application>
  <PresentationFormat>Custom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DEPARTMENT OF CSE (ARTIFICIAL INTELLIGENCE AND MACHINE LEARNING) ACADEMIC YEAR 2025 - 2026 SEMESTER III ARTIFICIAL INTELLIGENCE LABORATORY  MINI PROJECT REVIEW  AI-DRIVEN TIC TAC TOE USING PROPOSITIONAL LOGIC AND KNOWLEDGE-BASED SYSTEM</vt:lpstr>
      <vt:lpstr>PROBLEM STATEMENT</vt:lpstr>
      <vt:lpstr>THEORETICAL BACKGROUND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arshee a</cp:lastModifiedBy>
  <cp:revision>24</cp:revision>
  <dcterms:created xsi:type="dcterms:W3CDTF">2025-10-18T08:57:34Z</dcterms:created>
  <dcterms:modified xsi:type="dcterms:W3CDTF">2025-10-29T03:57:12Z</dcterms:modified>
</cp:coreProperties>
</file>