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30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xhere.com/en/photo/1449225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43100" y="2514600"/>
            <a:ext cx="6220326" cy="2252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9600" b="1" u="sng" dirty="0" err="1">
                <a:solidFill>
                  <a:srgbClr val="FF726D"/>
                </a:solidFill>
                <a:latin typeface="Goudy Old Style" panose="02020502050305020303" pitchFamily="18" charset="0"/>
                <a:ea typeface="Inconsolata" pitchFamily="34" charset="-122"/>
                <a:cs typeface="Inconsolata" pitchFamily="34" charset="-120"/>
              </a:rPr>
              <a:t>FiNGiN</a:t>
            </a:r>
            <a:endParaRPr lang="en-US" sz="9600" dirty="0">
              <a:latin typeface="Goudy Old Style" panose="02020502050305020303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943100" y="4226254"/>
            <a:ext cx="662940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374"/>
              </a:lnSpc>
              <a:buNone/>
            </a:pPr>
            <a:r>
              <a:rPr lang="en-US" sz="349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-</a:t>
            </a: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Your Trusted Financial Advisor</a:t>
            </a:r>
            <a:endParaRPr lang="en-US" sz="4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B4843-9EE2-0C13-DF82-023921AA6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6526" y="0"/>
            <a:ext cx="452387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751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pPr algn="just"/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1502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pPr algn="just"/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970460" y="98964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</a:t>
            </a:r>
            <a:endParaRPr lang="en-US" sz="6600" dirty="0"/>
          </a:p>
        </p:txBody>
      </p:sp>
      <p:sp>
        <p:nvSpPr>
          <p:cNvPr id="5" name="Text 3"/>
          <p:cNvSpPr/>
          <p:nvPr/>
        </p:nvSpPr>
        <p:spPr>
          <a:xfrm>
            <a:off x="1874207" y="2349341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Welcome to our voyage through the sea of financial possibilities!  Our financial advisory experts are here to steer you towards a secure and prosperous future.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728490" y="377849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FINGIN is not just another website!</a:t>
            </a:r>
            <a:endParaRPr lang="en-US" sz="2800" b="1" dirty="0"/>
          </a:p>
        </p:txBody>
      </p:sp>
      <p:sp>
        <p:nvSpPr>
          <p:cNvPr id="7" name="Text 5"/>
          <p:cNvSpPr/>
          <p:nvPr/>
        </p:nvSpPr>
        <p:spPr>
          <a:xfrm>
            <a:off x="1728490" y="4396308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It's your personalized financial guide, tailored to your unique circumstances. Whether you're a seasoned investor or just starting out, our intelligent platform takes your income, goals, and risk tolerance into account to recommend the perfect financial schemes for you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9144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31890"/>
            <a:ext cx="10149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Role of AI in Financial Planning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779" y="1718364"/>
            <a:ext cx="4621881" cy="285649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970621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 Technology Explained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2038113" y="5479441"/>
            <a:ext cx="511052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Artificial intelligence is the process of teaching computers on how to think, learn, and perform tasks. With AI-based algorithms, we can provide better financial predictions on an individual basis.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9" y="1718364"/>
            <a:ext cx="4405432" cy="28564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60489" y="4971807"/>
            <a:ext cx="511063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 in Financial Planning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7481769" y="5479441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use of AI to provide personalized financial advice helps cut down costs and time. With accurate insights, risk assessment is more precise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798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Collection</a:t>
            </a:r>
            <a:endParaRPr lang="en-US" sz="6600" dirty="0"/>
          </a:p>
        </p:txBody>
      </p:sp>
      <p:sp>
        <p:nvSpPr>
          <p:cNvPr id="5" name="Shape 3"/>
          <p:cNvSpPr/>
          <p:nvPr/>
        </p:nvSpPr>
        <p:spPr>
          <a:xfrm>
            <a:off x="2037993" y="2189747"/>
            <a:ext cx="3370064" cy="4241057"/>
          </a:xfrm>
          <a:prstGeom prst="roundRect">
            <a:avLst>
              <a:gd name="adj" fmla="val 1978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2448878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Financial Profile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260044" y="3383187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data collected will include an individual's income , expenses, assets and investment strategies.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5669876" y="2189747"/>
            <a:ext cx="3370064" cy="4241057"/>
          </a:xfrm>
          <a:prstGeom prst="roundRect">
            <a:avLst>
              <a:gd name="adj" fmla="val 1978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6114217" y="2332697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Goals and Risk Appetite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943480" y="3383187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understanding the client's financial goals and risk appetite, we create a personalized investment strategy that meets their financial objectives.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9222462" y="2189747"/>
            <a:ext cx="3370064" cy="4241057"/>
          </a:xfrm>
          <a:prstGeom prst="roundRect">
            <a:avLst>
              <a:gd name="adj" fmla="val 1978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301759" y="2457094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Data-Driven Insights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9444632" y="3383187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Using machine learning technology, we custom design a portfolio that aligns with the client's preferences.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680366" y="874870"/>
            <a:ext cx="76123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Implementation and Benefits</a:t>
            </a:r>
            <a:endParaRPr lang="en-US" sz="6600" dirty="0"/>
          </a:p>
        </p:txBody>
      </p:sp>
      <p:sp>
        <p:nvSpPr>
          <p:cNvPr id="5" name="Shape 3"/>
          <p:cNvSpPr/>
          <p:nvPr/>
        </p:nvSpPr>
        <p:spPr>
          <a:xfrm>
            <a:off x="2037993" y="2648664"/>
            <a:ext cx="10554414" cy="15240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715345" y="2648664"/>
            <a:ext cx="15240" cy="777597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3473053" y="239875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3639145" y="244042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60163" y="3648551"/>
            <a:ext cx="292560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Expertise Combined with AI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2260163" y="4565094"/>
            <a:ext cx="292560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experience and knowledge of human experts combined with AI models provide a personalized, data-driven approach to financial planning.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7307461" y="2648664"/>
            <a:ext cx="15240" cy="777597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169" y="239875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31261" y="244042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43481" y="3648551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Reduce Cost and Time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5852279" y="4217908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use of AI algorithms reduces operational costs and time while providing accurate and timely insights.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10899696" y="2648664"/>
            <a:ext cx="15240" cy="777597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10657403" y="239875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121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0823496" y="244042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255188" y="3560028"/>
            <a:ext cx="3762951" cy="11095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Personalized Investment Strategies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9575184" y="4479102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Individuals receive a tailored portfolio that is custom designed to meet their goals.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32028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F9D342-77FA-C847-534E-7CAA87B4CBDC}"/>
              </a:ext>
            </a:extLst>
          </p:cNvPr>
          <p:cNvSpPr/>
          <p:nvPr/>
        </p:nvSpPr>
        <p:spPr>
          <a:xfrm>
            <a:off x="5293895" y="914399"/>
            <a:ext cx="3429000" cy="3200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5637319" y="1985212"/>
            <a:ext cx="2742151" cy="11430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Add On’s</a:t>
            </a:r>
            <a:endParaRPr lang="en-US" sz="54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5D009D1-080B-54E2-D6C5-A99EA21995BD}"/>
              </a:ext>
            </a:extLst>
          </p:cNvPr>
          <p:cNvSpPr/>
          <p:nvPr/>
        </p:nvSpPr>
        <p:spPr>
          <a:xfrm rot="2450292">
            <a:off x="8253491" y="3945248"/>
            <a:ext cx="2842785" cy="339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20093B-7D5B-08EC-A64F-2835E841EBE4}"/>
              </a:ext>
            </a:extLst>
          </p:cNvPr>
          <p:cNvSpPr/>
          <p:nvPr/>
        </p:nvSpPr>
        <p:spPr>
          <a:xfrm>
            <a:off x="10335093" y="5064784"/>
            <a:ext cx="2779295" cy="1636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BCC700-96D4-F25A-6F4C-12735DBF2903}"/>
              </a:ext>
            </a:extLst>
          </p:cNvPr>
          <p:cNvSpPr/>
          <p:nvPr/>
        </p:nvSpPr>
        <p:spPr>
          <a:xfrm>
            <a:off x="1234216" y="5355552"/>
            <a:ext cx="2779295" cy="1636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D38DAE-F9C9-9093-94BB-351EFC94E6F6}"/>
              </a:ext>
            </a:extLst>
          </p:cNvPr>
          <p:cNvSpPr/>
          <p:nvPr/>
        </p:nvSpPr>
        <p:spPr>
          <a:xfrm rot="8040046">
            <a:off x="3167517" y="4290864"/>
            <a:ext cx="2842785" cy="339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83770-10F6-FA83-8D85-75A6F304B413}"/>
              </a:ext>
            </a:extLst>
          </p:cNvPr>
          <p:cNvSpPr txBox="1"/>
          <p:nvPr/>
        </p:nvSpPr>
        <p:spPr>
          <a:xfrm>
            <a:off x="1968266" y="5834804"/>
            <a:ext cx="1768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B22F5-0F57-5571-3484-F419087463F0}"/>
              </a:ext>
            </a:extLst>
          </p:cNvPr>
          <p:cNvSpPr txBox="1"/>
          <p:nvPr/>
        </p:nvSpPr>
        <p:spPr>
          <a:xfrm>
            <a:off x="10684336" y="5356217"/>
            <a:ext cx="303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Retirement Plans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76BBECF-4CBF-6AAE-192D-708D89AC66AA}"/>
              </a:ext>
            </a:extLst>
          </p:cNvPr>
          <p:cNvSpPr/>
          <p:nvPr/>
        </p:nvSpPr>
        <p:spPr>
          <a:xfrm rot="5400000">
            <a:off x="5963420" y="5085483"/>
            <a:ext cx="2280468" cy="3391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DB0A45-0BD1-94E4-A2F7-0E731C6C41D6}"/>
              </a:ext>
            </a:extLst>
          </p:cNvPr>
          <p:cNvSpPr/>
          <p:nvPr/>
        </p:nvSpPr>
        <p:spPr>
          <a:xfrm>
            <a:off x="5859962" y="6346340"/>
            <a:ext cx="2779295" cy="1636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8A2F0-3D4D-4272-4786-8494FCD3B9E9}"/>
              </a:ext>
            </a:extLst>
          </p:cNvPr>
          <p:cNvSpPr txBox="1"/>
          <p:nvPr/>
        </p:nvSpPr>
        <p:spPr>
          <a:xfrm>
            <a:off x="6268569" y="6604245"/>
            <a:ext cx="200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Model Building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83593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6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74652"/>
            <a:ext cx="4681236" cy="28931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144094"/>
            <a:ext cx="479594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Importance of AI in Financial Planning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037993" y="6049862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AI's ability to provide personalized services with more accuracy and lower cost is key for the financial services of the future.</a:t>
            </a:r>
            <a:endParaRPr lang="en-US" sz="2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72" y="1974653"/>
            <a:ext cx="4681236" cy="289321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315200" y="5163131"/>
            <a:ext cx="4663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of AI in Financial Services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315081" y="5944493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 AI advancements continue, financial institutions can provide improved financial planning services.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831576" y="34204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>
                <a:solidFill>
                  <a:srgbClr val="FF726D"/>
                </a:solidFill>
                <a:latin typeface="Goudy Old Style" panose="02020502050305020303" pitchFamily="18" charset="0"/>
                <a:ea typeface="Inconsolata" pitchFamily="34" charset="-122"/>
                <a:cs typeface="Inconsolata" pitchFamily="34" charset="-120"/>
              </a:rPr>
              <a:t>Thank You</a:t>
            </a:r>
            <a:endParaRPr lang="en-US" sz="9600" dirty="0">
              <a:latin typeface="Goudy Old Style" panose="02020502050305020303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5144094"/>
            <a:ext cx="479594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037993" y="6049862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315200" y="5163131"/>
            <a:ext cx="4663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315081" y="5944493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72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360</Words>
  <Application>Microsoft Office PowerPoint</Application>
  <PresentationFormat>Custom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Fira Sans</vt:lpstr>
      <vt:lpstr>Goudy Old Style</vt:lpstr>
      <vt:lpstr>Inconsolata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sachdeva</cp:lastModifiedBy>
  <cp:revision>5</cp:revision>
  <dcterms:created xsi:type="dcterms:W3CDTF">2023-08-11T07:54:58Z</dcterms:created>
  <dcterms:modified xsi:type="dcterms:W3CDTF">2023-08-11T10:32:14Z</dcterms:modified>
</cp:coreProperties>
</file>