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6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3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62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5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7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95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85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3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5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3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8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2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9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oULa5omsE12px2-9cWB_5KFcQrdREMAo" TargetMode="External"/><Relationship Id="rId5" Type="http://schemas.openxmlformats.org/officeDocument/2006/relationships/hyperlink" Target="https://uniwheels.herokuapp.com/" TargetMode="External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1A98B0-7894-441A-97ED-86FA3D3E3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614" y="3794400"/>
            <a:ext cx="9647346" cy="221778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Andres Guillermo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rocha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mendez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Orlando Antonio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gelves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kerguelen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Carlos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manuel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murillo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ibañez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r"/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r"/>
            <a:r>
              <a:rPr lang="en-US" sz="14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ARSW</a:t>
            </a:r>
          </a:p>
          <a:p>
            <a:pPr algn="r"/>
            <a:r>
              <a:rPr lang="en-US" sz="1400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2020-1</a:t>
            </a:r>
          </a:p>
          <a:p>
            <a:pPr algn="r"/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D05F9-BB9F-4524-A1DB-9FF98F9A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40" y="2660332"/>
            <a:ext cx="5868719" cy="768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550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6F0C3F-68A2-4AAD-ADA4-CAA3BE2A4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1117917"/>
            <a:ext cx="5876925" cy="5810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34BE1E-7AAC-4AF8-B21A-0D0731D3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897" y="6338041"/>
            <a:ext cx="1635443" cy="214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mage result for trafico bogota">
            <a:extLst>
              <a:ext uri="{FF2B5EF4-FFF2-40B4-BE49-F238E27FC236}">
                <a16:creationId xmlns:a16="http://schemas.microsoft.com/office/drawing/2014/main" id="{81EB5925-57EB-47F0-836B-B0A42FEE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4" y="2606146"/>
            <a:ext cx="6457950" cy="36290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08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ibujo pensando">
            <a:extLst>
              <a:ext uri="{FF2B5EF4-FFF2-40B4-BE49-F238E27FC236}">
                <a16:creationId xmlns:a16="http://schemas.microsoft.com/office/drawing/2014/main" id="{E539A5C4-5C42-4218-85F0-20F2AA12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05" y="2265997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34BE1E-7AAC-4AF8-B21A-0D0731D3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897" y="6338041"/>
            <a:ext cx="1635443" cy="214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EBA6C-48A3-4649-90E3-EEEA63B4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12" y="1102042"/>
            <a:ext cx="7191375" cy="56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CF51D-6B18-43D2-82F8-1F32D617D2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67" b="42500"/>
          <a:stretch/>
        </p:blipFill>
        <p:spPr>
          <a:xfrm>
            <a:off x="1679182" y="2265997"/>
            <a:ext cx="3165231" cy="3691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863E11-6322-4D1A-A3AE-8A7EF3555B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33" b="43500"/>
          <a:stretch/>
        </p:blipFill>
        <p:spPr>
          <a:xfrm>
            <a:off x="8322773" y="2265997"/>
            <a:ext cx="2361495" cy="2694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F58287-6DBE-4BE4-B95B-F74255B0D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587" y="5015124"/>
            <a:ext cx="3162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4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ibujo solucion problema">
            <a:extLst>
              <a:ext uri="{FF2B5EF4-FFF2-40B4-BE49-F238E27FC236}">
                <a16:creationId xmlns:a16="http://schemas.microsoft.com/office/drawing/2014/main" id="{1EC4FB0D-2B3F-410C-BF78-1DCDAB01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07" y="2265997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34BE1E-7AAC-4AF8-B21A-0D0731D3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897" y="6338041"/>
            <a:ext cx="1635443" cy="214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5BDC8-9FD0-4501-9004-596ACC46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7" y="1151572"/>
            <a:ext cx="7934325" cy="485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F0D18-13D8-4FF6-84B7-0E6A2A895292}"/>
              </a:ext>
            </a:extLst>
          </p:cNvPr>
          <p:cNvSpPr txBox="1"/>
          <p:nvPr/>
        </p:nvSpPr>
        <p:spPr>
          <a:xfrm>
            <a:off x="1671637" y="3143250"/>
            <a:ext cx="5254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Contamos</a:t>
            </a:r>
            <a:r>
              <a:rPr lang="en-US" sz="2000" dirty="0"/>
              <a:t> con un </a:t>
            </a:r>
            <a:r>
              <a:rPr lang="en-US" sz="2000" dirty="0" err="1"/>
              <a:t>servicio</a:t>
            </a:r>
            <a:r>
              <a:rPr lang="en-US" sz="2000" dirty="0"/>
              <a:t> que </a:t>
            </a:r>
            <a:r>
              <a:rPr lang="en-US" sz="2000" dirty="0" err="1"/>
              <a:t>ofrece</a:t>
            </a:r>
            <a:r>
              <a:rPr lang="en-US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Confiable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Cómodo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Privacidad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Económico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AC1A3-CD99-44DD-B316-A4B6D749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16" y="2927615"/>
            <a:ext cx="800915" cy="104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932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34BE1E-7AAC-4AF8-B21A-0D0731D3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897" y="6338041"/>
            <a:ext cx="1635443" cy="214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755F1-DEE8-4CD8-A6CF-8B5B57D5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227106"/>
            <a:ext cx="10877550" cy="552450"/>
          </a:xfrm>
          <a:prstGeom prst="rect">
            <a:avLst/>
          </a:prstGeom>
        </p:spPr>
      </p:pic>
      <p:pic>
        <p:nvPicPr>
          <p:cNvPr id="6" name="Imagen 5" descr="Imagen que contiene mapa&#10;&#10;Descripción generada automáticamente">
            <a:extLst>
              <a:ext uri="{FF2B5EF4-FFF2-40B4-BE49-F238E27FC236}">
                <a16:creationId xmlns:a16="http://schemas.microsoft.com/office/drawing/2014/main" id="{919A7339-B87C-4068-BF80-731E6D983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29" y="2279374"/>
            <a:ext cx="10017141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7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91F806-51BA-4AF6-AFB3-7CD6887E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4" y="1162639"/>
            <a:ext cx="8820150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B65E3D-3C2F-4FAB-9E92-6BF02641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897" y="6338041"/>
            <a:ext cx="1635443" cy="214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D67B71-E701-4FD0-A7F3-D85B30C15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773" y="2001078"/>
            <a:ext cx="7020905" cy="47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AB461-0F08-454E-A775-6B0C4BB7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897" y="6338041"/>
            <a:ext cx="1635443" cy="214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D18FC-0FC0-46D9-BE03-76F012AC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76" y="2241461"/>
            <a:ext cx="4039164" cy="383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5F6F7F-B2B7-4A6A-A316-D69815DE4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1220152"/>
            <a:ext cx="11410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AB461-0F08-454E-A775-6B0C4BB7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897" y="6338041"/>
            <a:ext cx="1635443" cy="214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5F6F7F-B2B7-4A6A-A316-D69815DE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220152"/>
            <a:ext cx="11410950" cy="485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FA5C03-6968-449C-9773-E278B35B55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6081" y="2141521"/>
            <a:ext cx="4207449" cy="4196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BDA264-A15B-48CA-BE83-7849F06C35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6598" y="2125151"/>
            <a:ext cx="4813302" cy="42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ibujo tecnologia">
            <a:extLst>
              <a:ext uri="{FF2B5EF4-FFF2-40B4-BE49-F238E27FC236}">
                <a16:creationId xmlns:a16="http://schemas.microsoft.com/office/drawing/2014/main" id="{174AFBBF-1751-42DE-B172-1072FFF6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23" y="2320415"/>
            <a:ext cx="4108767" cy="40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BAB461-0F08-454E-A775-6B0C4BB7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897" y="6338041"/>
            <a:ext cx="1635443" cy="214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21160E-B28C-43F5-8C07-F6D5CBFBC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7" y="1182052"/>
            <a:ext cx="10487025" cy="56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46F9ED-0174-4905-BDAE-191A91CB002C}"/>
              </a:ext>
            </a:extLst>
          </p:cNvPr>
          <p:cNvSpPr txBox="1"/>
          <p:nvPr/>
        </p:nvSpPr>
        <p:spPr>
          <a:xfrm>
            <a:off x="6130307" y="3913645"/>
            <a:ext cx="5734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91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https://uniwheels.herokuapp.com</a:t>
            </a:r>
            <a:endParaRPr lang="en-US" dirty="0">
              <a:solidFill>
                <a:srgbClr val="F49100"/>
              </a:solidFill>
            </a:endParaRPr>
          </a:p>
          <a:p>
            <a:endParaRPr lang="en-US" dirty="0"/>
          </a:p>
          <a:p>
            <a:r>
              <a:rPr lang="en-US" b="1" dirty="0"/>
              <a:t>V</a:t>
            </a:r>
            <a:r>
              <a:rPr lang="es-CO" b="1" dirty="0"/>
              <a:t>ideos de Requerimientos no Funcionales:</a:t>
            </a:r>
          </a:p>
          <a:p>
            <a:r>
              <a:rPr lang="en-US" dirty="0">
                <a:hlinkClick r:id="rId6"/>
              </a:rPr>
              <a:t>https://drive.google.com/drive/folders/1oULa5omsE12px2-9cWB_5KFcQrdREMAo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56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56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SimSun-ExtB</vt:lpstr>
      <vt:lpstr>Arial</vt:lpstr>
      <vt:lpstr>Century Gothic</vt:lpstr>
      <vt:lpstr>Wingdings</vt:lpstr>
      <vt:lpstr>Wingdings 3</vt:lpstr>
      <vt:lpstr>Ion Boardroom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maria.hernandez-v@labinfo.is.escuelaing.edu.co</dc:creator>
  <cp:lastModifiedBy>carlos manuel murillo Ibañez</cp:lastModifiedBy>
  <cp:revision>10</cp:revision>
  <dcterms:created xsi:type="dcterms:W3CDTF">2020-02-18T21:16:23Z</dcterms:created>
  <dcterms:modified xsi:type="dcterms:W3CDTF">2020-05-20T13:01:10Z</dcterms:modified>
</cp:coreProperties>
</file>