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2cd4afcb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2cd4afc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cd4afcb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cd4afcb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cd4afcb0_3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cd4afcb0_3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cd4afcb0_3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cd4afcb0_3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210a8d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210a8d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210a8de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210a8de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840102" y="236425"/>
            <a:ext cx="6303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Class-Modeler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35475" y="3583525"/>
            <a:ext cx="54363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Cesar Villamil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Jeisson Sánchez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Johann Páez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902850"/>
            <a:ext cx="2840499" cy="13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| Problema(s)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</a:rPr>
              <a:t>Desorden al momento de trabajar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</a:rPr>
              <a:t>Mayor cantidad de tiempo invertido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es" sz="1400">
                <a:solidFill>
                  <a:srgbClr val="24292E"/>
                </a:solidFill>
                <a:highlight>
                  <a:srgbClr val="FFFFFF"/>
                </a:highlight>
              </a:rPr>
              <a:t>No se puede trabajar en equipo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225" y="537625"/>
            <a:ext cx="2999225" cy="21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897" y="2260075"/>
            <a:ext cx="3337150" cy="25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050" y="2919225"/>
            <a:ext cx="1864399" cy="18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| Propuesta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Class-Modeler, una herramienta de modelado que permita: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Trabajar en equipo concurrentemente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Reducir tiempos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 sistema de control de versiones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75" y="1525225"/>
            <a:ext cx="3015400" cy="18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35425" t="0"/>
          <a:stretch/>
        </p:blipFill>
        <p:spPr>
          <a:xfrm>
            <a:off x="4134600" y="3169200"/>
            <a:ext cx="1802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050" y="2871449"/>
            <a:ext cx="3015400" cy="198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| Design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00" y="1201100"/>
            <a:ext cx="2841750" cy="15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155" y="880150"/>
            <a:ext cx="3240095" cy="18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3325" y="2934850"/>
            <a:ext cx="3624522" cy="20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Clases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3471" l="1758" r="0" t="1154"/>
          <a:stretch/>
        </p:blipFill>
        <p:spPr>
          <a:xfrm>
            <a:off x="817975" y="1017725"/>
            <a:ext cx="7114176" cy="40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| Casos de Uso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131" y="614475"/>
            <a:ext cx="393029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