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89D34-7BBE-4A76-8F3A-DDF4AEDF48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611389-1017-4150-8024-C2BB6BB8DD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La usabilidad </a:t>
          </a:r>
          <a:endParaRPr lang="en-US"/>
        </a:p>
      </dgm:t>
    </dgm:pt>
    <dgm:pt modelId="{9C81701E-A8E7-4666-9F5E-878EDA7DC943}" type="parTrans" cxnId="{83ADF657-A1DD-4022-B4C4-0CA84FE4D771}">
      <dgm:prSet/>
      <dgm:spPr/>
      <dgm:t>
        <a:bodyPr/>
        <a:lstStyle/>
        <a:p>
          <a:endParaRPr lang="en-US"/>
        </a:p>
      </dgm:t>
    </dgm:pt>
    <dgm:pt modelId="{287BEA01-5D6F-4F2D-8374-B6DE7F3DB266}" type="sibTrans" cxnId="{83ADF657-A1DD-4022-B4C4-0CA84FE4D771}">
      <dgm:prSet/>
      <dgm:spPr/>
      <dgm:t>
        <a:bodyPr/>
        <a:lstStyle/>
        <a:p>
          <a:endParaRPr lang="en-US"/>
        </a:p>
      </dgm:t>
    </dgm:pt>
    <dgm:pt modelId="{A861AEA0-7549-4407-B4A3-0DB092676F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Experiencia de Usuario (UX) </a:t>
          </a:r>
          <a:endParaRPr lang="en-US"/>
        </a:p>
      </dgm:t>
    </dgm:pt>
    <dgm:pt modelId="{5F441676-506D-40C6-8060-4A6DCF3F5E89}" type="parTrans" cxnId="{7AFD7F6C-7ECD-40F3-92FF-CBCDFF8D7D6C}">
      <dgm:prSet/>
      <dgm:spPr/>
      <dgm:t>
        <a:bodyPr/>
        <a:lstStyle/>
        <a:p>
          <a:endParaRPr lang="en-US"/>
        </a:p>
      </dgm:t>
    </dgm:pt>
    <dgm:pt modelId="{6591CAEF-53DD-4076-ADC3-E3CE5BBD585A}" type="sibTrans" cxnId="{7AFD7F6C-7ECD-40F3-92FF-CBCDFF8D7D6C}">
      <dgm:prSet/>
      <dgm:spPr/>
      <dgm:t>
        <a:bodyPr/>
        <a:lstStyle/>
        <a:p>
          <a:endParaRPr lang="en-US"/>
        </a:p>
      </dgm:t>
    </dgm:pt>
    <dgm:pt modelId="{ECFAAEE3-BAB1-479A-901B-FA804CB916C4}" type="pres">
      <dgm:prSet presAssocID="{B1E89D34-7BBE-4A76-8F3A-DDF4AEDF48FD}" presName="root" presStyleCnt="0">
        <dgm:presLayoutVars>
          <dgm:dir/>
          <dgm:resizeHandles val="exact"/>
        </dgm:presLayoutVars>
      </dgm:prSet>
      <dgm:spPr/>
    </dgm:pt>
    <dgm:pt modelId="{B1365782-3781-4AD5-9C8B-FEA5B5BFD3D4}" type="pres">
      <dgm:prSet presAssocID="{B6611389-1017-4150-8024-C2BB6BB8DDE0}" presName="compNode" presStyleCnt="0"/>
      <dgm:spPr/>
    </dgm:pt>
    <dgm:pt modelId="{15055559-3E28-4BE2-8862-8338913C18D5}" type="pres">
      <dgm:prSet presAssocID="{B6611389-1017-4150-8024-C2BB6BB8DDE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8A0BD18-5723-4292-9B6E-09FC7AFAD952}" type="pres">
      <dgm:prSet presAssocID="{B6611389-1017-4150-8024-C2BB6BB8DD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D0A9AD2-E48F-44B1-9E9D-2530F8664F01}" type="pres">
      <dgm:prSet presAssocID="{B6611389-1017-4150-8024-C2BB6BB8DDE0}" presName="spaceRect" presStyleCnt="0"/>
      <dgm:spPr/>
    </dgm:pt>
    <dgm:pt modelId="{B7B89DBA-CC48-45AE-8268-DF553215D125}" type="pres">
      <dgm:prSet presAssocID="{B6611389-1017-4150-8024-C2BB6BB8DDE0}" presName="textRect" presStyleLbl="revTx" presStyleIdx="0" presStyleCnt="2">
        <dgm:presLayoutVars>
          <dgm:chMax val="1"/>
          <dgm:chPref val="1"/>
        </dgm:presLayoutVars>
      </dgm:prSet>
      <dgm:spPr/>
    </dgm:pt>
    <dgm:pt modelId="{AD7EDB1C-4A08-4C30-B799-DCD463E02A0B}" type="pres">
      <dgm:prSet presAssocID="{287BEA01-5D6F-4F2D-8374-B6DE7F3DB266}" presName="sibTrans" presStyleCnt="0"/>
      <dgm:spPr/>
    </dgm:pt>
    <dgm:pt modelId="{2622261B-B134-423B-9BF5-9CAF3AFE7864}" type="pres">
      <dgm:prSet presAssocID="{A861AEA0-7549-4407-B4A3-0DB092676F04}" presName="compNode" presStyleCnt="0"/>
      <dgm:spPr/>
    </dgm:pt>
    <dgm:pt modelId="{B011FE9B-40C8-477E-A075-8E9B2DA585AA}" type="pres">
      <dgm:prSet presAssocID="{A861AEA0-7549-4407-B4A3-0DB092676F0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3262DD-3D98-4C16-A75B-1DF8EAC7E4A1}" type="pres">
      <dgm:prSet presAssocID="{A861AEA0-7549-4407-B4A3-0DB092676F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7A8A70-DDC4-4AA8-B32F-A4C36BC26379}" type="pres">
      <dgm:prSet presAssocID="{A861AEA0-7549-4407-B4A3-0DB092676F04}" presName="spaceRect" presStyleCnt="0"/>
      <dgm:spPr/>
    </dgm:pt>
    <dgm:pt modelId="{B256E9AD-8F27-43A8-9697-8492DE5338CD}" type="pres">
      <dgm:prSet presAssocID="{A861AEA0-7549-4407-B4A3-0DB092676F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4C4A1A-B50A-4AA9-8430-B62D62C866A7}" type="presOf" srcId="{A861AEA0-7549-4407-B4A3-0DB092676F04}" destId="{B256E9AD-8F27-43A8-9697-8492DE5338CD}" srcOrd="0" destOrd="0" presId="urn:microsoft.com/office/officeart/2018/5/layout/IconLeafLabelList"/>
    <dgm:cxn modelId="{BBCB062F-72E8-4C67-AC78-02C2E0AC2D19}" type="presOf" srcId="{B1E89D34-7BBE-4A76-8F3A-DDF4AEDF48FD}" destId="{ECFAAEE3-BAB1-479A-901B-FA804CB916C4}" srcOrd="0" destOrd="0" presId="urn:microsoft.com/office/officeart/2018/5/layout/IconLeafLabelList"/>
    <dgm:cxn modelId="{7AFD7F6C-7ECD-40F3-92FF-CBCDFF8D7D6C}" srcId="{B1E89D34-7BBE-4A76-8F3A-DDF4AEDF48FD}" destId="{A861AEA0-7549-4407-B4A3-0DB092676F04}" srcOrd="1" destOrd="0" parTransId="{5F441676-506D-40C6-8060-4A6DCF3F5E89}" sibTransId="{6591CAEF-53DD-4076-ADC3-E3CE5BBD585A}"/>
    <dgm:cxn modelId="{83ADF657-A1DD-4022-B4C4-0CA84FE4D771}" srcId="{B1E89D34-7BBE-4A76-8F3A-DDF4AEDF48FD}" destId="{B6611389-1017-4150-8024-C2BB6BB8DDE0}" srcOrd="0" destOrd="0" parTransId="{9C81701E-A8E7-4666-9F5E-878EDA7DC943}" sibTransId="{287BEA01-5D6F-4F2D-8374-B6DE7F3DB266}"/>
    <dgm:cxn modelId="{7C681EEE-5C74-422E-9240-020AB4F6C430}" type="presOf" srcId="{B6611389-1017-4150-8024-C2BB6BB8DDE0}" destId="{B7B89DBA-CC48-45AE-8268-DF553215D125}" srcOrd="0" destOrd="0" presId="urn:microsoft.com/office/officeart/2018/5/layout/IconLeafLabelList"/>
    <dgm:cxn modelId="{56652FA4-5578-488E-B53C-FB86E29ED279}" type="presParOf" srcId="{ECFAAEE3-BAB1-479A-901B-FA804CB916C4}" destId="{B1365782-3781-4AD5-9C8B-FEA5B5BFD3D4}" srcOrd="0" destOrd="0" presId="urn:microsoft.com/office/officeart/2018/5/layout/IconLeafLabelList"/>
    <dgm:cxn modelId="{3BB061D9-0AF8-4AB1-AB0B-C520D92FE5C0}" type="presParOf" srcId="{B1365782-3781-4AD5-9C8B-FEA5B5BFD3D4}" destId="{15055559-3E28-4BE2-8862-8338913C18D5}" srcOrd="0" destOrd="0" presId="urn:microsoft.com/office/officeart/2018/5/layout/IconLeafLabelList"/>
    <dgm:cxn modelId="{B0E4B694-BB69-4C0E-B35E-FC4A9D890F9E}" type="presParOf" srcId="{B1365782-3781-4AD5-9C8B-FEA5B5BFD3D4}" destId="{88A0BD18-5723-4292-9B6E-09FC7AFAD952}" srcOrd="1" destOrd="0" presId="urn:microsoft.com/office/officeart/2018/5/layout/IconLeafLabelList"/>
    <dgm:cxn modelId="{144E2D3A-941D-4910-91AB-747051B8E454}" type="presParOf" srcId="{B1365782-3781-4AD5-9C8B-FEA5B5BFD3D4}" destId="{8D0A9AD2-E48F-44B1-9E9D-2530F8664F01}" srcOrd="2" destOrd="0" presId="urn:microsoft.com/office/officeart/2018/5/layout/IconLeafLabelList"/>
    <dgm:cxn modelId="{9AC9B74A-CA17-4CCE-83F8-B10334987C29}" type="presParOf" srcId="{B1365782-3781-4AD5-9C8B-FEA5B5BFD3D4}" destId="{B7B89DBA-CC48-45AE-8268-DF553215D125}" srcOrd="3" destOrd="0" presId="urn:microsoft.com/office/officeart/2018/5/layout/IconLeafLabelList"/>
    <dgm:cxn modelId="{D922C8BF-5052-4EEE-830C-6310BC4E7180}" type="presParOf" srcId="{ECFAAEE3-BAB1-479A-901B-FA804CB916C4}" destId="{AD7EDB1C-4A08-4C30-B799-DCD463E02A0B}" srcOrd="1" destOrd="0" presId="urn:microsoft.com/office/officeart/2018/5/layout/IconLeafLabelList"/>
    <dgm:cxn modelId="{9E8FFB41-0F19-4281-84B0-88E040FD8805}" type="presParOf" srcId="{ECFAAEE3-BAB1-479A-901B-FA804CB916C4}" destId="{2622261B-B134-423B-9BF5-9CAF3AFE7864}" srcOrd="2" destOrd="0" presId="urn:microsoft.com/office/officeart/2018/5/layout/IconLeafLabelList"/>
    <dgm:cxn modelId="{1739ABC3-33BA-462E-B43B-914E1B9E935F}" type="presParOf" srcId="{2622261B-B134-423B-9BF5-9CAF3AFE7864}" destId="{B011FE9B-40C8-477E-A075-8E9B2DA585AA}" srcOrd="0" destOrd="0" presId="urn:microsoft.com/office/officeart/2018/5/layout/IconLeafLabelList"/>
    <dgm:cxn modelId="{80EC75FA-B415-490D-9DDF-2E60BE7448CB}" type="presParOf" srcId="{2622261B-B134-423B-9BF5-9CAF3AFE7864}" destId="{513262DD-3D98-4C16-A75B-1DF8EAC7E4A1}" srcOrd="1" destOrd="0" presId="urn:microsoft.com/office/officeart/2018/5/layout/IconLeafLabelList"/>
    <dgm:cxn modelId="{5E57DD6A-6649-44BF-BD07-9BB8883AE277}" type="presParOf" srcId="{2622261B-B134-423B-9BF5-9CAF3AFE7864}" destId="{277A8A70-DDC4-4AA8-B32F-A4C36BC26379}" srcOrd="2" destOrd="0" presId="urn:microsoft.com/office/officeart/2018/5/layout/IconLeafLabelList"/>
    <dgm:cxn modelId="{ED8490E1-FFF6-473C-8730-3CC8CBC13181}" type="presParOf" srcId="{2622261B-B134-423B-9BF5-9CAF3AFE7864}" destId="{B256E9AD-8F27-43A8-9697-8492DE5338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55559-3E28-4BE2-8862-8338913C18D5}">
      <dsp:nvSpPr>
        <dsp:cNvPr id="0" name=""/>
        <dsp:cNvSpPr/>
      </dsp:nvSpPr>
      <dsp:spPr>
        <a:xfrm>
          <a:off x="204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0BD18-5723-4292-9B6E-09FC7AFAD952}">
      <dsp:nvSpPr>
        <dsp:cNvPr id="0" name=""/>
        <dsp:cNvSpPr/>
      </dsp:nvSpPr>
      <dsp:spPr>
        <a:xfrm>
          <a:off x="251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9DBA-CC48-45AE-8268-DF553215D125}">
      <dsp:nvSpPr>
        <dsp:cNvPr id="0" name=""/>
        <dsp:cNvSpPr/>
      </dsp:nvSpPr>
      <dsp:spPr>
        <a:xfrm>
          <a:off x="134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La usabilidad </a:t>
          </a:r>
          <a:endParaRPr lang="en-US" sz="2300" kern="1200"/>
        </a:p>
      </dsp:txBody>
      <dsp:txXfrm>
        <a:off x="1342800" y="3160418"/>
        <a:ext cx="3600000" cy="720000"/>
      </dsp:txXfrm>
    </dsp:sp>
    <dsp:sp modelId="{B011FE9B-40C8-477E-A075-8E9B2DA585AA}">
      <dsp:nvSpPr>
        <dsp:cNvPr id="0" name=""/>
        <dsp:cNvSpPr/>
      </dsp:nvSpPr>
      <dsp:spPr>
        <a:xfrm>
          <a:off x="627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262DD-3D98-4C16-A75B-1DF8EAC7E4A1}">
      <dsp:nvSpPr>
        <dsp:cNvPr id="0" name=""/>
        <dsp:cNvSpPr/>
      </dsp:nvSpPr>
      <dsp:spPr>
        <a:xfrm>
          <a:off x="674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6E9AD-8F27-43A8-9697-8492DE5338CD}">
      <dsp:nvSpPr>
        <dsp:cNvPr id="0" name=""/>
        <dsp:cNvSpPr/>
      </dsp:nvSpPr>
      <dsp:spPr>
        <a:xfrm>
          <a:off x="557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Experiencia de Usuario (UX) </a:t>
          </a:r>
          <a:endParaRPr lang="en-US" sz="2300" kern="1200"/>
        </a:p>
      </dsp:txBody>
      <dsp:txXfrm>
        <a:off x="5572800" y="31604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95" r:id="rId7"/>
    <p:sldLayoutId id="2147483696" r:id="rId8"/>
    <p:sldLayoutId id="2147483685" r:id="rId9"/>
    <p:sldLayoutId id="2147483686" r:id="rId10"/>
    <p:sldLayoutId id="2147483687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FE4F4-5EC8-476E-B53C-FA8D25D1E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477E9-C221-4A0C-BC19-1D264FF7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76" y="2628595"/>
            <a:ext cx="4452181" cy="1341624"/>
          </a:xfrm>
        </p:spPr>
        <p:txBody>
          <a:bodyPr anchor="b">
            <a:normAutofit/>
          </a:bodyPr>
          <a:lstStyle/>
          <a:p>
            <a:r>
              <a:rPr lang="es-419" sz="4000" i="0" dirty="0">
                <a:latin typeface="Abadi" panose="020B0604020202020204" pitchFamily="34" charset="0"/>
              </a:rPr>
              <a:t>SALE IT</a:t>
            </a:r>
            <a:endParaRPr lang="es-CO" sz="4000" i="0" dirty="0">
              <a:latin typeface="Abadi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4F379-DCDA-4B5B-95C7-B62AAC3D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40" y="4167676"/>
            <a:ext cx="5650309" cy="1298829"/>
          </a:xfrm>
        </p:spPr>
        <p:txBody>
          <a:bodyPr>
            <a:normAutofit/>
          </a:bodyPr>
          <a:lstStyle/>
          <a:p>
            <a:r>
              <a:rPr lang="es-419" sz="2000" dirty="0"/>
              <a:t>Angie Daniela </a:t>
            </a:r>
            <a:r>
              <a:rPr lang="es-419" sz="2000" dirty="0" err="1"/>
              <a:t>ruiz</a:t>
            </a:r>
            <a:r>
              <a:rPr lang="es-419" sz="2000" dirty="0"/>
              <a:t> </a:t>
            </a:r>
            <a:r>
              <a:rPr lang="es-419" sz="2000" dirty="0" err="1"/>
              <a:t>alfonso</a:t>
            </a:r>
            <a:endParaRPr lang="es-419" sz="2000" dirty="0"/>
          </a:p>
          <a:p>
            <a:r>
              <a:rPr lang="es-419" sz="2000" dirty="0"/>
              <a:t>Juan Sebastián </a:t>
            </a:r>
            <a:r>
              <a:rPr lang="es-419" sz="2000" dirty="0" err="1"/>
              <a:t>frasica</a:t>
            </a:r>
            <a:r>
              <a:rPr lang="es-419" sz="2000" dirty="0"/>
              <a:t> </a:t>
            </a:r>
            <a:r>
              <a:rPr lang="es-419" sz="2000" dirty="0" err="1"/>
              <a:t>galeano</a:t>
            </a:r>
            <a:endParaRPr lang="es-419" sz="2000" dirty="0"/>
          </a:p>
          <a:p>
            <a:r>
              <a:rPr lang="es-419" sz="2000" dirty="0"/>
              <a:t>Juan </a:t>
            </a:r>
            <a:r>
              <a:rPr lang="es-419" sz="2000" dirty="0" err="1"/>
              <a:t>sebastian</a:t>
            </a:r>
            <a:r>
              <a:rPr lang="es-419" sz="2000" dirty="0"/>
              <a:t> Díaz salamanca</a:t>
            </a:r>
            <a:endParaRPr lang="es-CO" sz="2000" dirty="0"/>
          </a:p>
        </p:txBody>
      </p:sp>
      <p:pic>
        <p:nvPicPr>
          <p:cNvPr id="6" name="Imagen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B5660C8-B6F1-443E-8BA5-7120716B1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6" y="380147"/>
            <a:ext cx="5754960" cy="48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3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646E1-2BDA-48F6-972E-6DFF9E4B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clases</a:t>
            </a:r>
            <a:endParaRPr lang="es-CO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364F1C4-7A31-4FBD-A268-A5AC2E5F0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3" y="1502420"/>
            <a:ext cx="7411144" cy="49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082A-2796-4515-A2B5-079BD864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E-R</a:t>
            </a:r>
            <a:endParaRPr lang="es-CO" dirty="0"/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339BFD40-EE99-4F9A-99AC-C0E1347E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54" y="0"/>
            <a:ext cx="6301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09922-D4CD-4097-88F7-3B0565F3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Integración continua y despliegue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8BDDCF-ADEE-4566-AAE6-EE4611F6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5" y="1769372"/>
            <a:ext cx="5866766" cy="33192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E4A655-48BF-4FA7-9342-1D8FC4B5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09" y="2636583"/>
            <a:ext cx="459169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4DEA8D-2509-43DC-AEB8-705874FF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Algunos avances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512E26-4063-4893-9B33-EF3921C1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107"/>
            <a:ext cx="12192000" cy="1159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A544DF-484B-438B-890D-B6FF9F8F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849"/>
            <a:ext cx="12192000" cy="1194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C354E3-5122-4F3E-A1E5-930A8157D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34731"/>
            <a:ext cx="12192000" cy="8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E8C47F-093A-4D1A-8428-11689895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4800" b="1" i="1" dirty="0">
                <a:solidFill>
                  <a:schemeClr val="bg1"/>
                </a:solidFill>
                <a:effectLst/>
                <a:latin typeface="-apple-system"/>
              </a:rPr>
              <a:t>Gracias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6CBF00-68D4-4149-A077-55A0C265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s-CO" b="1" i="1">
                <a:effectLst/>
                <a:latin typeface="-apple-system"/>
              </a:rPr>
              <a:t>Descripción de la aplicación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A9A0E-D6E1-42F1-9BA8-9654A388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s-CO" sz="2000" b="0">
                <a:effectLst/>
                <a:latin typeface="-apple-system"/>
              </a:rPr>
              <a:t>SaleIt es una aplicación web realizada como proyecto para la materia </a:t>
            </a:r>
            <a:r>
              <a:rPr lang="es-CO" sz="2000" b="1">
                <a:effectLst/>
                <a:latin typeface="-apple-system"/>
              </a:rPr>
              <a:t>Arquitecturas de Software (ARSW)</a:t>
            </a:r>
            <a:r>
              <a:rPr lang="es-CO" sz="2000" b="0">
                <a:effectLst/>
                <a:latin typeface="-apple-system"/>
              </a:rPr>
              <a:t> de la Escuela Colombiana de Ingeniería Julio Garavito. Es una aplicación para realizar subastas. Allí el usuario podrá ofertar artículos y pujar para conseguirlos.</a:t>
            </a:r>
            <a:endParaRPr lang="es-CO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377BD-C375-45DF-B021-430AE2C7D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" r="21544" b="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691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B366D-8A82-4CB9-8DF7-BACAC2C0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b="1" i="1">
                <a:effectLst/>
                <a:latin typeface="-apple-system"/>
              </a:rPr>
              <a:t>Valores agregados y diferenciadores de la aplicación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13D3AF-FA6C-47E9-9F47-7C51CAA39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99696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9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9F9F6A-90F8-4544-B735-55323F41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22" y="1245643"/>
            <a:ext cx="619211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E00A9-DB0D-48FE-8BEA-9C78BAC5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26ABB3-295A-458F-A08D-F19FF67C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341170"/>
            <a:ext cx="7663919" cy="53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8166D-0ED3-41FF-A42E-3FEEEE3C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9DE418-20AD-4A40-A9B1-4844A1E2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79" y="1363415"/>
            <a:ext cx="6685242" cy="54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D3D6B-0111-46D9-9AD5-E5E3B564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72" y="1306558"/>
            <a:ext cx="7915730" cy="55514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413397-D867-4641-920E-0F712B8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678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0FBBF-6280-476B-BEB6-140ADEBC943A}"/>
              </a:ext>
            </a:extLst>
          </p:cNvPr>
          <p:cNvSpPr txBox="1">
            <a:spLocks/>
          </p:cNvSpPr>
          <p:nvPr/>
        </p:nvSpPr>
        <p:spPr>
          <a:xfrm>
            <a:off x="838200" y="313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24292E"/>
                </a:solidFill>
                <a:latin typeface="-apple-system"/>
              </a:rPr>
              <a:t>Diagrama de despliegue</a:t>
            </a:r>
            <a:endParaRPr lang="es-CO" b="1" i="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C37D84F-0977-4847-A2B2-4BDBE610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6" y="1639445"/>
            <a:ext cx="7435483" cy="51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B012-18D7-4251-B852-FFBB125A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componentes</a:t>
            </a:r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D80CB5-A551-41C3-AA67-8B000D49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84" y="1320649"/>
            <a:ext cx="8331830" cy="51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499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</Words>
  <Application>Microsoft Office PowerPoint</Application>
  <PresentationFormat>Panorámica</PresentationFormat>
  <Paragraphs>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Abadi</vt:lpstr>
      <vt:lpstr>-apple-system</vt:lpstr>
      <vt:lpstr>Arial</vt:lpstr>
      <vt:lpstr>Century Gothic</vt:lpstr>
      <vt:lpstr>Elephant</vt:lpstr>
      <vt:lpstr>BrushVTI</vt:lpstr>
      <vt:lpstr>SALE IT</vt:lpstr>
      <vt:lpstr>Descripción de la aplicación</vt:lpstr>
      <vt:lpstr>Valores agregados y diferenciadores de la aplicación</vt:lpstr>
      <vt:lpstr>Diagrama de casos de uso</vt:lpstr>
      <vt:lpstr>Mockups</vt:lpstr>
      <vt:lpstr>Mockups</vt:lpstr>
      <vt:lpstr>Mockups</vt:lpstr>
      <vt:lpstr>Presentación de PowerPoint</vt:lpstr>
      <vt:lpstr>Diagrama de componentes</vt:lpstr>
      <vt:lpstr>Diagrama de clases</vt:lpstr>
      <vt:lpstr>Diagrama E-R</vt:lpstr>
      <vt:lpstr>Integración continua y despliegue</vt:lpstr>
      <vt:lpstr>Algunos avances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IT</dc:title>
  <dc:creator>Juan Sebastian Diaz</dc:creator>
  <cp:lastModifiedBy>FRASICA GALEANO JUAN SEBASTIAN</cp:lastModifiedBy>
  <cp:revision>2</cp:revision>
  <dcterms:created xsi:type="dcterms:W3CDTF">2020-09-07T21:02:31Z</dcterms:created>
  <dcterms:modified xsi:type="dcterms:W3CDTF">2020-09-29T18:01:57Z</dcterms:modified>
</cp:coreProperties>
</file>