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60" r:id="rId5"/>
    <p:sldId id="259" r:id="rId6"/>
    <p:sldId id="270" r:id="rId7"/>
    <p:sldId id="263" r:id="rId8"/>
    <p:sldId id="264" r:id="rId9"/>
    <p:sldId id="265" r:id="rId10"/>
    <p:sldId id="269" r:id="rId11"/>
    <p:sldId id="266" r:id="rId12"/>
    <p:sldId id="267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FDAFDA-5679-42B5-ACDF-ED79AC33DEC6}" v="2" dt="2020-09-30T19:38:40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SICA GALEANO JUAN SEBASTIAN" userId="128aa009-e141-41b9-a618-d481cff12e1e" providerId="ADAL" clId="{CFFDAFDA-5679-42B5-ACDF-ED79AC33DEC6}"/>
    <pc:docChg chg="custSel addSld modSld sldOrd">
      <pc:chgData name="FRASICA GALEANO JUAN SEBASTIAN" userId="128aa009-e141-41b9-a618-d481cff12e1e" providerId="ADAL" clId="{CFFDAFDA-5679-42B5-ACDF-ED79AC33DEC6}" dt="2020-10-01T17:41:37.716" v="95" actId="20577"/>
      <pc:docMkLst>
        <pc:docMk/>
      </pc:docMkLst>
      <pc:sldChg chg="modSp mod">
        <pc:chgData name="FRASICA GALEANO JUAN SEBASTIAN" userId="128aa009-e141-41b9-a618-d481cff12e1e" providerId="ADAL" clId="{CFFDAFDA-5679-42B5-ACDF-ED79AC33DEC6}" dt="2020-10-01T17:41:37.716" v="95" actId="20577"/>
        <pc:sldMkLst>
          <pc:docMk/>
          <pc:sldMk cId="1046913354" sldId="257"/>
        </pc:sldMkLst>
        <pc:spChg chg="mod">
          <ac:chgData name="FRASICA GALEANO JUAN SEBASTIAN" userId="128aa009-e141-41b9-a618-d481cff12e1e" providerId="ADAL" clId="{CFFDAFDA-5679-42B5-ACDF-ED79AC33DEC6}" dt="2020-10-01T17:41:37.716" v="95" actId="20577"/>
          <ac:spMkLst>
            <pc:docMk/>
            <pc:sldMk cId="1046913354" sldId="257"/>
            <ac:spMk id="3" creationId="{E86A9A0E-D6E1-42F1-9BA8-9654A388A139}"/>
          </ac:spMkLst>
        </pc:spChg>
      </pc:sldChg>
      <pc:sldChg chg="addSp delSp modSp mod">
        <pc:chgData name="FRASICA GALEANO JUAN SEBASTIAN" userId="128aa009-e141-41b9-a618-d481cff12e1e" providerId="ADAL" clId="{CFFDAFDA-5679-42B5-ACDF-ED79AC33DEC6}" dt="2020-09-30T19:38:21.136" v="27" actId="1076"/>
        <pc:sldMkLst>
          <pc:docMk/>
          <pc:sldMk cId="242615646" sldId="259"/>
        </pc:sldMkLst>
        <pc:picChg chg="del">
          <ac:chgData name="FRASICA GALEANO JUAN SEBASTIAN" userId="128aa009-e141-41b9-a618-d481cff12e1e" providerId="ADAL" clId="{CFFDAFDA-5679-42B5-ACDF-ED79AC33DEC6}" dt="2020-09-30T19:37:30.941" v="0" actId="478"/>
          <ac:picMkLst>
            <pc:docMk/>
            <pc:sldMk cId="242615646" sldId="259"/>
            <ac:picMk id="4" creationId="{6F9F9F6A-90F8-4544-B735-55323F41B1B7}"/>
          </ac:picMkLst>
        </pc:picChg>
        <pc:picChg chg="add mod">
          <ac:chgData name="FRASICA GALEANO JUAN SEBASTIAN" userId="128aa009-e141-41b9-a618-d481cff12e1e" providerId="ADAL" clId="{CFFDAFDA-5679-42B5-ACDF-ED79AC33DEC6}" dt="2020-09-30T19:38:19.296" v="25" actId="1076"/>
          <ac:picMkLst>
            <pc:docMk/>
            <pc:sldMk cId="242615646" sldId="259"/>
            <ac:picMk id="5" creationId="{F3C55E58-9CEE-4BEA-A4D1-F23B25242C36}"/>
          </ac:picMkLst>
        </pc:picChg>
        <pc:picChg chg="add mod">
          <ac:chgData name="FRASICA GALEANO JUAN SEBASTIAN" userId="128aa009-e141-41b9-a618-d481cff12e1e" providerId="ADAL" clId="{CFFDAFDA-5679-42B5-ACDF-ED79AC33DEC6}" dt="2020-09-30T19:38:21.136" v="27" actId="1076"/>
          <ac:picMkLst>
            <pc:docMk/>
            <pc:sldMk cId="242615646" sldId="259"/>
            <ac:picMk id="7" creationId="{87498089-169C-40D2-9099-8DD3023B4BCF}"/>
          </ac:picMkLst>
        </pc:picChg>
        <pc:picChg chg="add del mod">
          <ac:chgData name="FRASICA GALEANO JUAN SEBASTIAN" userId="128aa009-e141-41b9-a618-d481cff12e1e" providerId="ADAL" clId="{CFFDAFDA-5679-42B5-ACDF-ED79AC33DEC6}" dt="2020-09-30T19:38:17.119" v="23" actId="478"/>
          <ac:picMkLst>
            <pc:docMk/>
            <pc:sldMk cId="242615646" sldId="259"/>
            <ac:picMk id="9" creationId="{61AAFD75-2BE4-4C78-930A-363670E8FD7A}"/>
          </ac:picMkLst>
        </pc:picChg>
        <pc:picChg chg="add del mod">
          <ac:chgData name="FRASICA GALEANO JUAN SEBASTIAN" userId="128aa009-e141-41b9-a618-d481cff12e1e" providerId="ADAL" clId="{CFFDAFDA-5679-42B5-ACDF-ED79AC33DEC6}" dt="2020-09-30T19:38:18.391" v="24" actId="478"/>
          <ac:picMkLst>
            <pc:docMk/>
            <pc:sldMk cId="242615646" sldId="259"/>
            <ac:picMk id="11" creationId="{B19E7466-FCF2-4674-8946-626D1797DECF}"/>
          </ac:picMkLst>
        </pc:picChg>
      </pc:sldChg>
      <pc:sldChg chg="ord">
        <pc:chgData name="FRASICA GALEANO JUAN SEBASTIAN" userId="128aa009-e141-41b9-a618-d481cff12e1e" providerId="ADAL" clId="{CFFDAFDA-5679-42B5-ACDF-ED79AC33DEC6}" dt="2020-09-30T19:38:28.707" v="29"/>
        <pc:sldMkLst>
          <pc:docMk/>
          <pc:sldMk cId="2777361648" sldId="260"/>
        </pc:sldMkLst>
      </pc:sldChg>
      <pc:sldChg chg="ord">
        <pc:chgData name="FRASICA GALEANO JUAN SEBASTIAN" userId="128aa009-e141-41b9-a618-d481cff12e1e" providerId="ADAL" clId="{CFFDAFDA-5679-42B5-ACDF-ED79AC33DEC6}" dt="2020-09-30T19:38:30.785" v="31"/>
        <pc:sldMkLst>
          <pc:docMk/>
          <pc:sldMk cId="2785193253" sldId="261"/>
        </pc:sldMkLst>
      </pc:sldChg>
      <pc:sldChg chg="ord">
        <pc:chgData name="FRASICA GALEANO JUAN SEBASTIAN" userId="128aa009-e141-41b9-a618-d481cff12e1e" providerId="ADAL" clId="{CFFDAFDA-5679-42B5-ACDF-ED79AC33DEC6}" dt="2020-09-30T19:38:31.801" v="33"/>
        <pc:sldMkLst>
          <pc:docMk/>
          <pc:sldMk cId="3726789079" sldId="262"/>
        </pc:sldMkLst>
      </pc:sldChg>
      <pc:sldChg chg="addSp delSp modSp mod">
        <pc:chgData name="FRASICA GALEANO JUAN SEBASTIAN" userId="128aa009-e141-41b9-a618-d481cff12e1e" providerId="ADAL" clId="{CFFDAFDA-5679-42B5-ACDF-ED79AC33DEC6}" dt="2020-09-30T19:38:49.200" v="40" actId="1076"/>
        <pc:sldMkLst>
          <pc:docMk/>
          <pc:sldMk cId="1247634998" sldId="263"/>
        </pc:sldMkLst>
        <pc:picChg chg="del">
          <ac:chgData name="FRASICA GALEANO JUAN SEBASTIAN" userId="128aa009-e141-41b9-a618-d481cff12e1e" providerId="ADAL" clId="{CFFDAFDA-5679-42B5-ACDF-ED79AC33DEC6}" dt="2020-09-30T19:38:36.287" v="34" actId="478"/>
          <ac:picMkLst>
            <pc:docMk/>
            <pc:sldMk cId="1247634998" sldId="263"/>
            <ac:picMk id="4" creationId="{BAD80CB5-A551-41C3-AA67-8B000D490090}"/>
          </ac:picMkLst>
        </pc:picChg>
        <pc:picChg chg="add mod">
          <ac:chgData name="FRASICA GALEANO JUAN SEBASTIAN" userId="128aa009-e141-41b9-a618-d481cff12e1e" providerId="ADAL" clId="{CFFDAFDA-5679-42B5-ACDF-ED79AC33DEC6}" dt="2020-09-30T19:38:49.200" v="40" actId="1076"/>
          <ac:picMkLst>
            <pc:docMk/>
            <pc:sldMk cId="1247634998" sldId="263"/>
            <ac:picMk id="5" creationId="{8CA46BAA-1AC8-457E-87D0-8FC10FB434A6}"/>
          </ac:picMkLst>
        </pc:picChg>
      </pc:sldChg>
      <pc:sldChg chg="modSp mod">
        <pc:chgData name="FRASICA GALEANO JUAN SEBASTIAN" userId="128aa009-e141-41b9-a618-d481cff12e1e" providerId="ADAL" clId="{CFFDAFDA-5679-42B5-ACDF-ED79AC33DEC6}" dt="2020-09-30T19:39:00.112" v="41" actId="1076"/>
        <pc:sldMkLst>
          <pc:docMk/>
          <pc:sldMk cId="1165690528" sldId="266"/>
        </pc:sldMkLst>
        <pc:picChg chg="mod">
          <ac:chgData name="FRASICA GALEANO JUAN SEBASTIAN" userId="128aa009-e141-41b9-a618-d481cff12e1e" providerId="ADAL" clId="{CFFDAFDA-5679-42B5-ACDF-ED79AC33DEC6}" dt="2020-09-30T19:39:00.112" v="41" actId="1076"/>
          <ac:picMkLst>
            <pc:docMk/>
            <pc:sldMk cId="1165690528" sldId="266"/>
            <ac:picMk id="4" creationId="{578BDDCF-ADEE-4566-AAE6-EE4611F66FD9}"/>
          </ac:picMkLst>
        </pc:picChg>
      </pc:sldChg>
      <pc:sldChg chg="delSp modSp add mod">
        <pc:chgData name="FRASICA GALEANO JUAN SEBASTIAN" userId="128aa009-e141-41b9-a618-d481cff12e1e" providerId="ADAL" clId="{CFFDAFDA-5679-42B5-ACDF-ED79AC33DEC6}" dt="2020-09-30T19:38:12.336" v="22" actId="1076"/>
        <pc:sldMkLst>
          <pc:docMk/>
          <pc:sldMk cId="3283598691" sldId="270"/>
        </pc:sldMkLst>
        <pc:picChg chg="del">
          <ac:chgData name="FRASICA GALEANO JUAN SEBASTIAN" userId="128aa009-e141-41b9-a618-d481cff12e1e" providerId="ADAL" clId="{CFFDAFDA-5679-42B5-ACDF-ED79AC33DEC6}" dt="2020-09-30T19:38:08.352" v="18" actId="478"/>
          <ac:picMkLst>
            <pc:docMk/>
            <pc:sldMk cId="3283598691" sldId="270"/>
            <ac:picMk id="5" creationId="{F3C55E58-9CEE-4BEA-A4D1-F23B25242C36}"/>
          </ac:picMkLst>
        </pc:picChg>
        <pc:picChg chg="del">
          <ac:chgData name="FRASICA GALEANO JUAN SEBASTIAN" userId="128aa009-e141-41b9-a618-d481cff12e1e" providerId="ADAL" clId="{CFFDAFDA-5679-42B5-ACDF-ED79AC33DEC6}" dt="2020-09-30T19:38:09.799" v="19" actId="478"/>
          <ac:picMkLst>
            <pc:docMk/>
            <pc:sldMk cId="3283598691" sldId="270"/>
            <ac:picMk id="7" creationId="{87498089-169C-40D2-9099-8DD3023B4BCF}"/>
          </ac:picMkLst>
        </pc:picChg>
        <pc:picChg chg="mod">
          <ac:chgData name="FRASICA GALEANO JUAN SEBASTIAN" userId="128aa009-e141-41b9-a618-d481cff12e1e" providerId="ADAL" clId="{CFFDAFDA-5679-42B5-ACDF-ED79AC33DEC6}" dt="2020-09-30T19:38:11.328" v="21" actId="1076"/>
          <ac:picMkLst>
            <pc:docMk/>
            <pc:sldMk cId="3283598691" sldId="270"/>
            <ac:picMk id="9" creationId="{61AAFD75-2BE4-4C78-930A-363670E8FD7A}"/>
          </ac:picMkLst>
        </pc:picChg>
        <pc:picChg chg="mod">
          <ac:chgData name="FRASICA GALEANO JUAN SEBASTIAN" userId="128aa009-e141-41b9-a618-d481cff12e1e" providerId="ADAL" clId="{CFFDAFDA-5679-42B5-ACDF-ED79AC33DEC6}" dt="2020-09-30T19:38:12.336" v="22" actId="1076"/>
          <ac:picMkLst>
            <pc:docMk/>
            <pc:sldMk cId="3283598691" sldId="270"/>
            <ac:picMk id="11" creationId="{B19E7466-FCF2-4674-8946-626D1797DECF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E89D34-7BBE-4A76-8F3A-DDF4AEDF48F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6611389-1017-4150-8024-C2BB6BB8DDE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CO" b="0" i="1"/>
            <a:t>La usabilidad </a:t>
          </a:r>
          <a:endParaRPr lang="en-US"/>
        </a:p>
      </dgm:t>
    </dgm:pt>
    <dgm:pt modelId="{9C81701E-A8E7-4666-9F5E-878EDA7DC943}" type="parTrans" cxnId="{83ADF657-A1DD-4022-B4C4-0CA84FE4D771}">
      <dgm:prSet/>
      <dgm:spPr/>
      <dgm:t>
        <a:bodyPr/>
        <a:lstStyle/>
        <a:p>
          <a:endParaRPr lang="en-US"/>
        </a:p>
      </dgm:t>
    </dgm:pt>
    <dgm:pt modelId="{287BEA01-5D6F-4F2D-8374-B6DE7F3DB266}" type="sibTrans" cxnId="{83ADF657-A1DD-4022-B4C4-0CA84FE4D771}">
      <dgm:prSet/>
      <dgm:spPr/>
      <dgm:t>
        <a:bodyPr/>
        <a:lstStyle/>
        <a:p>
          <a:endParaRPr lang="en-US"/>
        </a:p>
      </dgm:t>
    </dgm:pt>
    <dgm:pt modelId="{A861AEA0-7549-4407-B4A3-0DB092676F0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CO" b="0" i="1"/>
            <a:t>Experiencia de Usuario (UX) </a:t>
          </a:r>
          <a:endParaRPr lang="en-US"/>
        </a:p>
      </dgm:t>
    </dgm:pt>
    <dgm:pt modelId="{5F441676-506D-40C6-8060-4A6DCF3F5E89}" type="parTrans" cxnId="{7AFD7F6C-7ECD-40F3-92FF-CBCDFF8D7D6C}">
      <dgm:prSet/>
      <dgm:spPr/>
      <dgm:t>
        <a:bodyPr/>
        <a:lstStyle/>
        <a:p>
          <a:endParaRPr lang="en-US"/>
        </a:p>
      </dgm:t>
    </dgm:pt>
    <dgm:pt modelId="{6591CAEF-53DD-4076-ADC3-E3CE5BBD585A}" type="sibTrans" cxnId="{7AFD7F6C-7ECD-40F3-92FF-CBCDFF8D7D6C}">
      <dgm:prSet/>
      <dgm:spPr/>
      <dgm:t>
        <a:bodyPr/>
        <a:lstStyle/>
        <a:p>
          <a:endParaRPr lang="en-US"/>
        </a:p>
      </dgm:t>
    </dgm:pt>
    <dgm:pt modelId="{ECFAAEE3-BAB1-479A-901B-FA804CB916C4}" type="pres">
      <dgm:prSet presAssocID="{B1E89D34-7BBE-4A76-8F3A-DDF4AEDF48FD}" presName="root" presStyleCnt="0">
        <dgm:presLayoutVars>
          <dgm:dir/>
          <dgm:resizeHandles val="exact"/>
        </dgm:presLayoutVars>
      </dgm:prSet>
      <dgm:spPr/>
    </dgm:pt>
    <dgm:pt modelId="{B1365782-3781-4AD5-9C8B-FEA5B5BFD3D4}" type="pres">
      <dgm:prSet presAssocID="{B6611389-1017-4150-8024-C2BB6BB8DDE0}" presName="compNode" presStyleCnt="0"/>
      <dgm:spPr/>
    </dgm:pt>
    <dgm:pt modelId="{15055559-3E28-4BE2-8862-8338913C18D5}" type="pres">
      <dgm:prSet presAssocID="{B6611389-1017-4150-8024-C2BB6BB8DDE0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88A0BD18-5723-4292-9B6E-09FC7AFAD952}" type="pres">
      <dgm:prSet presAssocID="{B6611389-1017-4150-8024-C2BB6BB8DDE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8D0A9AD2-E48F-44B1-9E9D-2530F8664F01}" type="pres">
      <dgm:prSet presAssocID="{B6611389-1017-4150-8024-C2BB6BB8DDE0}" presName="spaceRect" presStyleCnt="0"/>
      <dgm:spPr/>
    </dgm:pt>
    <dgm:pt modelId="{B7B89DBA-CC48-45AE-8268-DF553215D125}" type="pres">
      <dgm:prSet presAssocID="{B6611389-1017-4150-8024-C2BB6BB8DDE0}" presName="textRect" presStyleLbl="revTx" presStyleIdx="0" presStyleCnt="2">
        <dgm:presLayoutVars>
          <dgm:chMax val="1"/>
          <dgm:chPref val="1"/>
        </dgm:presLayoutVars>
      </dgm:prSet>
      <dgm:spPr/>
    </dgm:pt>
    <dgm:pt modelId="{AD7EDB1C-4A08-4C30-B799-DCD463E02A0B}" type="pres">
      <dgm:prSet presAssocID="{287BEA01-5D6F-4F2D-8374-B6DE7F3DB266}" presName="sibTrans" presStyleCnt="0"/>
      <dgm:spPr/>
    </dgm:pt>
    <dgm:pt modelId="{2622261B-B134-423B-9BF5-9CAF3AFE7864}" type="pres">
      <dgm:prSet presAssocID="{A861AEA0-7549-4407-B4A3-0DB092676F04}" presName="compNode" presStyleCnt="0"/>
      <dgm:spPr/>
    </dgm:pt>
    <dgm:pt modelId="{B011FE9B-40C8-477E-A075-8E9B2DA585AA}" type="pres">
      <dgm:prSet presAssocID="{A861AEA0-7549-4407-B4A3-0DB092676F04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13262DD-3D98-4C16-A75B-1DF8EAC7E4A1}" type="pres">
      <dgm:prSet presAssocID="{A861AEA0-7549-4407-B4A3-0DB092676F0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77A8A70-DDC4-4AA8-B32F-A4C36BC26379}" type="pres">
      <dgm:prSet presAssocID="{A861AEA0-7549-4407-B4A3-0DB092676F04}" presName="spaceRect" presStyleCnt="0"/>
      <dgm:spPr/>
    </dgm:pt>
    <dgm:pt modelId="{B256E9AD-8F27-43A8-9697-8492DE5338CD}" type="pres">
      <dgm:prSet presAssocID="{A861AEA0-7549-4407-B4A3-0DB092676F0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24C4A1A-B50A-4AA9-8430-B62D62C866A7}" type="presOf" srcId="{A861AEA0-7549-4407-B4A3-0DB092676F04}" destId="{B256E9AD-8F27-43A8-9697-8492DE5338CD}" srcOrd="0" destOrd="0" presId="urn:microsoft.com/office/officeart/2018/5/layout/IconLeafLabelList"/>
    <dgm:cxn modelId="{BBCB062F-72E8-4C67-AC78-02C2E0AC2D19}" type="presOf" srcId="{B1E89D34-7BBE-4A76-8F3A-DDF4AEDF48FD}" destId="{ECFAAEE3-BAB1-479A-901B-FA804CB916C4}" srcOrd="0" destOrd="0" presId="urn:microsoft.com/office/officeart/2018/5/layout/IconLeafLabelList"/>
    <dgm:cxn modelId="{7AFD7F6C-7ECD-40F3-92FF-CBCDFF8D7D6C}" srcId="{B1E89D34-7BBE-4A76-8F3A-DDF4AEDF48FD}" destId="{A861AEA0-7549-4407-B4A3-0DB092676F04}" srcOrd="1" destOrd="0" parTransId="{5F441676-506D-40C6-8060-4A6DCF3F5E89}" sibTransId="{6591CAEF-53DD-4076-ADC3-E3CE5BBD585A}"/>
    <dgm:cxn modelId="{83ADF657-A1DD-4022-B4C4-0CA84FE4D771}" srcId="{B1E89D34-7BBE-4A76-8F3A-DDF4AEDF48FD}" destId="{B6611389-1017-4150-8024-C2BB6BB8DDE0}" srcOrd="0" destOrd="0" parTransId="{9C81701E-A8E7-4666-9F5E-878EDA7DC943}" sibTransId="{287BEA01-5D6F-4F2D-8374-B6DE7F3DB266}"/>
    <dgm:cxn modelId="{7C681EEE-5C74-422E-9240-020AB4F6C430}" type="presOf" srcId="{B6611389-1017-4150-8024-C2BB6BB8DDE0}" destId="{B7B89DBA-CC48-45AE-8268-DF553215D125}" srcOrd="0" destOrd="0" presId="urn:microsoft.com/office/officeart/2018/5/layout/IconLeafLabelList"/>
    <dgm:cxn modelId="{56652FA4-5578-488E-B53C-FB86E29ED279}" type="presParOf" srcId="{ECFAAEE3-BAB1-479A-901B-FA804CB916C4}" destId="{B1365782-3781-4AD5-9C8B-FEA5B5BFD3D4}" srcOrd="0" destOrd="0" presId="urn:microsoft.com/office/officeart/2018/5/layout/IconLeafLabelList"/>
    <dgm:cxn modelId="{3BB061D9-0AF8-4AB1-AB0B-C520D92FE5C0}" type="presParOf" srcId="{B1365782-3781-4AD5-9C8B-FEA5B5BFD3D4}" destId="{15055559-3E28-4BE2-8862-8338913C18D5}" srcOrd="0" destOrd="0" presId="urn:microsoft.com/office/officeart/2018/5/layout/IconLeafLabelList"/>
    <dgm:cxn modelId="{B0E4B694-BB69-4C0E-B35E-FC4A9D890F9E}" type="presParOf" srcId="{B1365782-3781-4AD5-9C8B-FEA5B5BFD3D4}" destId="{88A0BD18-5723-4292-9B6E-09FC7AFAD952}" srcOrd="1" destOrd="0" presId="urn:microsoft.com/office/officeart/2018/5/layout/IconLeafLabelList"/>
    <dgm:cxn modelId="{144E2D3A-941D-4910-91AB-747051B8E454}" type="presParOf" srcId="{B1365782-3781-4AD5-9C8B-FEA5B5BFD3D4}" destId="{8D0A9AD2-E48F-44B1-9E9D-2530F8664F01}" srcOrd="2" destOrd="0" presId="urn:microsoft.com/office/officeart/2018/5/layout/IconLeafLabelList"/>
    <dgm:cxn modelId="{9AC9B74A-CA17-4CCE-83F8-B10334987C29}" type="presParOf" srcId="{B1365782-3781-4AD5-9C8B-FEA5B5BFD3D4}" destId="{B7B89DBA-CC48-45AE-8268-DF553215D125}" srcOrd="3" destOrd="0" presId="urn:microsoft.com/office/officeart/2018/5/layout/IconLeafLabelList"/>
    <dgm:cxn modelId="{D922C8BF-5052-4EEE-830C-6310BC4E7180}" type="presParOf" srcId="{ECFAAEE3-BAB1-479A-901B-FA804CB916C4}" destId="{AD7EDB1C-4A08-4C30-B799-DCD463E02A0B}" srcOrd="1" destOrd="0" presId="urn:microsoft.com/office/officeart/2018/5/layout/IconLeafLabelList"/>
    <dgm:cxn modelId="{9E8FFB41-0F19-4281-84B0-88E040FD8805}" type="presParOf" srcId="{ECFAAEE3-BAB1-479A-901B-FA804CB916C4}" destId="{2622261B-B134-423B-9BF5-9CAF3AFE7864}" srcOrd="2" destOrd="0" presId="urn:microsoft.com/office/officeart/2018/5/layout/IconLeafLabelList"/>
    <dgm:cxn modelId="{1739ABC3-33BA-462E-B43B-914E1B9E935F}" type="presParOf" srcId="{2622261B-B134-423B-9BF5-9CAF3AFE7864}" destId="{B011FE9B-40C8-477E-A075-8E9B2DA585AA}" srcOrd="0" destOrd="0" presId="urn:microsoft.com/office/officeart/2018/5/layout/IconLeafLabelList"/>
    <dgm:cxn modelId="{80EC75FA-B415-490D-9DDF-2E60BE7448CB}" type="presParOf" srcId="{2622261B-B134-423B-9BF5-9CAF3AFE7864}" destId="{513262DD-3D98-4C16-A75B-1DF8EAC7E4A1}" srcOrd="1" destOrd="0" presId="urn:microsoft.com/office/officeart/2018/5/layout/IconLeafLabelList"/>
    <dgm:cxn modelId="{5E57DD6A-6649-44BF-BD07-9BB8883AE277}" type="presParOf" srcId="{2622261B-B134-423B-9BF5-9CAF3AFE7864}" destId="{277A8A70-DDC4-4AA8-B32F-A4C36BC26379}" srcOrd="2" destOrd="0" presId="urn:microsoft.com/office/officeart/2018/5/layout/IconLeafLabelList"/>
    <dgm:cxn modelId="{ED8490E1-FFF6-473C-8730-3CC8CBC13181}" type="presParOf" srcId="{2622261B-B134-423B-9BF5-9CAF3AFE7864}" destId="{B256E9AD-8F27-43A8-9697-8492DE5338C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55559-3E28-4BE2-8862-8338913C18D5}">
      <dsp:nvSpPr>
        <dsp:cNvPr id="0" name=""/>
        <dsp:cNvSpPr/>
      </dsp:nvSpPr>
      <dsp:spPr>
        <a:xfrm>
          <a:off x="2044800" y="28041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A0BD18-5723-4292-9B6E-09FC7AFAD952}">
      <dsp:nvSpPr>
        <dsp:cNvPr id="0" name=""/>
        <dsp:cNvSpPr/>
      </dsp:nvSpPr>
      <dsp:spPr>
        <a:xfrm>
          <a:off x="2512800" y="748418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B89DBA-CC48-45AE-8268-DF553215D125}">
      <dsp:nvSpPr>
        <dsp:cNvPr id="0" name=""/>
        <dsp:cNvSpPr/>
      </dsp:nvSpPr>
      <dsp:spPr>
        <a:xfrm>
          <a:off x="1342800" y="316041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2300" b="0" i="1" kern="1200"/>
            <a:t>La usabilidad </a:t>
          </a:r>
          <a:endParaRPr lang="en-US" sz="2300" kern="1200"/>
        </a:p>
      </dsp:txBody>
      <dsp:txXfrm>
        <a:off x="1342800" y="3160418"/>
        <a:ext cx="3600000" cy="720000"/>
      </dsp:txXfrm>
    </dsp:sp>
    <dsp:sp modelId="{B011FE9B-40C8-477E-A075-8E9B2DA585AA}">
      <dsp:nvSpPr>
        <dsp:cNvPr id="0" name=""/>
        <dsp:cNvSpPr/>
      </dsp:nvSpPr>
      <dsp:spPr>
        <a:xfrm>
          <a:off x="6274800" y="28041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3262DD-3D98-4C16-A75B-1DF8EAC7E4A1}">
      <dsp:nvSpPr>
        <dsp:cNvPr id="0" name=""/>
        <dsp:cNvSpPr/>
      </dsp:nvSpPr>
      <dsp:spPr>
        <a:xfrm>
          <a:off x="6742800" y="748418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6E9AD-8F27-43A8-9697-8492DE5338CD}">
      <dsp:nvSpPr>
        <dsp:cNvPr id="0" name=""/>
        <dsp:cNvSpPr/>
      </dsp:nvSpPr>
      <dsp:spPr>
        <a:xfrm>
          <a:off x="5572800" y="316041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2300" b="0" i="1" kern="1200"/>
            <a:t>Experiencia de Usuario (UX) </a:t>
          </a:r>
          <a:endParaRPr lang="en-US" sz="2300" kern="1200"/>
        </a:p>
      </dsp:txBody>
      <dsp:txXfrm>
        <a:off x="5572800" y="3160418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39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7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88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8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9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7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1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8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1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4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7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95" r:id="rId7"/>
    <p:sldLayoutId id="2147483696" r:id="rId8"/>
    <p:sldLayoutId id="2147483685" r:id="rId9"/>
    <p:sldLayoutId id="2147483686" r:id="rId10"/>
    <p:sldLayoutId id="2147483687" r:id="rId11"/>
    <p:sldLayoutId id="214748368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2FE4F4-5EC8-476E-B53C-FA8D25D1E2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0" b="145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0477E9-C221-4A0C-BC19-1D264FF7B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976" y="2628595"/>
            <a:ext cx="4452181" cy="1341624"/>
          </a:xfrm>
        </p:spPr>
        <p:txBody>
          <a:bodyPr anchor="b">
            <a:normAutofit/>
          </a:bodyPr>
          <a:lstStyle/>
          <a:p>
            <a:r>
              <a:rPr lang="es-419" sz="4000" i="0" dirty="0">
                <a:latin typeface="Abadi" panose="020B0604020202020204" pitchFamily="34" charset="0"/>
              </a:rPr>
              <a:t>SALE IT</a:t>
            </a:r>
            <a:endParaRPr lang="es-CO" sz="4000" i="0" dirty="0">
              <a:latin typeface="Abadi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C4F379-DCDA-4B5B-95C7-B62AAC3D2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8340" y="4167676"/>
            <a:ext cx="5650309" cy="1298829"/>
          </a:xfrm>
        </p:spPr>
        <p:txBody>
          <a:bodyPr>
            <a:normAutofit/>
          </a:bodyPr>
          <a:lstStyle/>
          <a:p>
            <a:r>
              <a:rPr lang="es-419" sz="2000" dirty="0"/>
              <a:t>Angie Daniela </a:t>
            </a:r>
            <a:r>
              <a:rPr lang="es-419" sz="2000" dirty="0" err="1"/>
              <a:t>ruiz</a:t>
            </a:r>
            <a:r>
              <a:rPr lang="es-419" sz="2000" dirty="0"/>
              <a:t> </a:t>
            </a:r>
            <a:r>
              <a:rPr lang="es-419" sz="2000" dirty="0" err="1"/>
              <a:t>alfonso</a:t>
            </a:r>
            <a:endParaRPr lang="es-419" sz="2000" dirty="0"/>
          </a:p>
          <a:p>
            <a:r>
              <a:rPr lang="es-419" sz="2000" dirty="0"/>
              <a:t>Juan Sebastián </a:t>
            </a:r>
            <a:r>
              <a:rPr lang="es-419" sz="2000" dirty="0" err="1"/>
              <a:t>frásica</a:t>
            </a:r>
            <a:r>
              <a:rPr lang="es-419" sz="2000" dirty="0"/>
              <a:t> </a:t>
            </a:r>
            <a:r>
              <a:rPr lang="es-419" sz="2000" dirty="0" err="1"/>
              <a:t>galeano</a:t>
            </a:r>
            <a:endParaRPr lang="es-419" sz="2000" dirty="0"/>
          </a:p>
          <a:p>
            <a:r>
              <a:rPr lang="es-419" sz="2000" dirty="0"/>
              <a:t>Juan </a:t>
            </a:r>
            <a:r>
              <a:rPr lang="es-419" sz="2000" dirty="0" err="1"/>
              <a:t>sebastian</a:t>
            </a:r>
            <a:r>
              <a:rPr lang="es-419" sz="2000" dirty="0"/>
              <a:t> Díaz salamanca</a:t>
            </a:r>
            <a:endParaRPr lang="es-CO" sz="2000" dirty="0"/>
          </a:p>
        </p:txBody>
      </p:sp>
      <p:pic>
        <p:nvPicPr>
          <p:cNvPr id="6" name="Imagen 5" descr="Imagen que contiene señal&#10;&#10;Descripción generada automáticamente">
            <a:extLst>
              <a:ext uri="{FF2B5EF4-FFF2-40B4-BE49-F238E27FC236}">
                <a16:creationId xmlns:a16="http://schemas.microsoft.com/office/drawing/2014/main" id="{0B5660C8-B6F1-443E-8BA5-7120716B1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16" y="380147"/>
            <a:ext cx="5754960" cy="488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32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A70FBBF-6280-476B-BEB6-140ADEBC943A}"/>
              </a:ext>
            </a:extLst>
          </p:cNvPr>
          <p:cNvSpPr txBox="1">
            <a:spLocks/>
          </p:cNvSpPr>
          <p:nvPr/>
        </p:nvSpPr>
        <p:spPr>
          <a:xfrm>
            <a:off x="838200" y="3138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rgbClr val="24292E"/>
                </a:solidFill>
                <a:latin typeface="-apple-system"/>
              </a:rPr>
              <a:t>Diagrama de despliegue</a:t>
            </a:r>
            <a:endParaRPr lang="es-CO" b="1" i="0" dirty="0">
              <a:solidFill>
                <a:srgbClr val="24292E"/>
              </a:solidFill>
              <a:latin typeface="-apple-system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B9FD2A0-3259-447A-A6F9-66DEA0500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668" y="1336891"/>
            <a:ext cx="7107311" cy="53811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B4EEE1B-871B-4121-AE56-6570544D978A}"/>
              </a:ext>
            </a:extLst>
          </p:cNvPr>
          <p:cNvSpPr txBox="1"/>
          <p:nvPr/>
        </p:nvSpPr>
        <p:spPr>
          <a:xfrm>
            <a:off x="5318449" y="2239347"/>
            <a:ext cx="1138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&lt;&lt;</a:t>
            </a:r>
            <a:r>
              <a:rPr lang="es-MX" sz="1100" dirty="0" err="1"/>
              <a:t>protocol</a:t>
            </a:r>
            <a:r>
              <a:rPr lang="es-MX" sz="1100" dirty="0"/>
              <a:t>&gt;&gt;</a:t>
            </a:r>
            <a:endParaRPr lang="es-CO" sz="11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24FB7D9-1343-4900-8019-EC6C483388F6}"/>
              </a:ext>
            </a:extLst>
          </p:cNvPr>
          <p:cNvSpPr txBox="1"/>
          <p:nvPr/>
        </p:nvSpPr>
        <p:spPr>
          <a:xfrm>
            <a:off x="5452673" y="2662454"/>
            <a:ext cx="1138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HTTP:8080</a:t>
            </a:r>
            <a:endParaRPr lang="es-CO" sz="11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0107866-B5B3-43C4-AE94-F27B52D21EF2}"/>
              </a:ext>
            </a:extLst>
          </p:cNvPr>
          <p:cNvSpPr txBox="1"/>
          <p:nvPr/>
        </p:nvSpPr>
        <p:spPr>
          <a:xfrm>
            <a:off x="6885850" y="4203769"/>
            <a:ext cx="1138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&lt;&lt;</a:t>
            </a:r>
            <a:r>
              <a:rPr lang="es-MX" sz="1100" dirty="0" err="1"/>
              <a:t>protocol</a:t>
            </a:r>
            <a:r>
              <a:rPr lang="es-MX" sz="1100" dirty="0"/>
              <a:t>&gt;&gt;</a:t>
            </a:r>
            <a:endParaRPr lang="es-CO" sz="11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88684C4-EAAE-4E34-809B-5D19A74AD07D}"/>
              </a:ext>
            </a:extLst>
          </p:cNvPr>
          <p:cNvSpPr txBox="1"/>
          <p:nvPr/>
        </p:nvSpPr>
        <p:spPr>
          <a:xfrm>
            <a:off x="8024185" y="4203769"/>
            <a:ext cx="1138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HTTP:80</a:t>
            </a:r>
            <a:endParaRPr lang="es-CO" sz="11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37199CA-6262-426E-9F37-2299BD42C3CA}"/>
              </a:ext>
            </a:extLst>
          </p:cNvPr>
          <p:cNvSpPr txBox="1"/>
          <p:nvPr/>
        </p:nvSpPr>
        <p:spPr>
          <a:xfrm>
            <a:off x="3683994" y="4078285"/>
            <a:ext cx="1138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Port: 5432</a:t>
            </a:r>
            <a:endParaRPr lang="es-CO" sz="11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F9E0C64-61AE-4526-B34E-E9FD99EB7638}"/>
              </a:ext>
            </a:extLst>
          </p:cNvPr>
          <p:cNvSpPr txBox="1"/>
          <p:nvPr/>
        </p:nvSpPr>
        <p:spPr>
          <a:xfrm>
            <a:off x="2808021" y="4078285"/>
            <a:ext cx="1138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&lt;&lt;JDBC&gt;&gt;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3999526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09922-D4CD-4097-88F7-3B0565F3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1" dirty="0">
                <a:solidFill>
                  <a:srgbClr val="24292E"/>
                </a:solidFill>
                <a:effectLst/>
                <a:latin typeface="-apple-system"/>
              </a:rPr>
              <a:t>Integración continua y despliegue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78BDDCF-ADEE-4566-AAE6-EE4611F66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12" y="2773295"/>
            <a:ext cx="4336499" cy="245347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7C83804-7AFC-486D-8421-AD29F7DBE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63" y="1546791"/>
            <a:ext cx="5908747" cy="512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90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E8C47F-093A-4D1A-8428-116898950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473" y="1998925"/>
            <a:ext cx="5541054" cy="21494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CO" sz="4800" b="1" i="1" dirty="0">
                <a:solidFill>
                  <a:schemeClr val="bg1"/>
                </a:solidFill>
                <a:effectLst/>
                <a:latin typeface="-apple-system"/>
              </a:rPr>
              <a:t>Gracias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01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6CBF00-68D4-4149-A077-55A0C2654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807305"/>
          </a:xfrm>
        </p:spPr>
        <p:txBody>
          <a:bodyPr>
            <a:normAutofit/>
          </a:bodyPr>
          <a:lstStyle/>
          <a:p>
            <a:r>
              <a:rPr lang="es-CO" b="1" i="1" dirty="0">
                <a:effectLst/>
                <a:latin typeface="-apple-system"/>
              </a:rPr>
              <a:t>Descripción de la aplicación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6A9A0E-D6E1-42F1-9BA8-9654A388A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33297"/>
            <a:ext cx="3943524" cy="3843666"/>
          </a:xfrm>
        </p:spPr>
        <p:txBody>
          <a:bodyPr>
            <a:normAutofit/>
          </a:bodyPr>
          <a:lstStyle/>
          <a:p>
            <a:r>
              <a:rPr lang="es-CO" sz="2000" b="0" dirty="0">
                <a:effectLst/>
                <a:latin typeface="-apple-system"/>
              </a:rPr>
              <a:t>Sale </a:t>
            </a:r>
            <a:r>
              <a:rPr lang="es-CO" sz="2000" b="0" dirty="0" err="1">
                <a:effectLst/>
                <a:latin typeface="-apple-system"/>
              </a:rPr>
              <a:t>It</a:t>
            </a:r>
            <a:r>
              <a:rPr lang="es-CO" sz="2000" b="0" dirty="0">
                <a:effectLst/>
                <a:latin typeface="-apple-system"/>
              </a:rPr>
              <a:t> es una aplicación web realizada como proyecto para la asignatura </a:t>
            </a:r>
            <a:r>
              <a:rPr lang="es-CO" sz="2000" b="1" dirty="0">
                <a:effectLst/>
                <a:latin typeface="-apple-system"/>
              </a:rPr>
              <a:t>Arquitecturas de Software (ARSW)</a:t>
            </a:r>
            <a:r>
              <a:rPr lang="es-CO" sz="2000" b="0" dirty="0">
                <a:effectLst/>
                <a:latin typeface="-apple-system"/>
              </a:rPr>
              <a:t> de la Escuela Colombiana de Ingeniería Julio Garavito. </a:t>
            </a:r>
          </a:p>
          <a:p>
            <a:r>
              <a:rPr lang="es-CO" sz="2000" b="0" dirty="0">
                <a:effectLst/>
                <a:latin typeface="-apple-system"/>
              </a:rPr>
              <a:t>Es una aplicación para realizar subastas en línea. Allí el usuario podrá conseguir y vender artículos únicos.</a:t>
            </a:r>
            <a:endParaRPr lang="es-CO" sz="2000" dirty="0"/>
          </a:p>
        </p:txBody>
      </p:sp>
      <p:pic>
        <p:nvPicPr>
          <p:cNvPr id="6" name="Gráfico 5" descr="Martillo de juez">
            <a:extLst>
              <a:ext uri="{FF2B5EF4-FFF2-40B4-BE49-F238E27FC236}">
                <a16:creationId xmlns:a16="http://schemas.microsoft.com/office/drawing/2014/main" id="{BC4F1327-FCD2-4AF8-8187-C7A5EC08F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2150" y="583675"/>
            <a:ext cx="5158946" cy="515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1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88F20F8-60BF-42FE-A252-DFD5A7445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6B366D-8A82-4CB9-8DF7-BACAC2C07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CO" b="1" i="1">
                <a:effectLst/>
                <a:latin typeface="-apple-system"/>
              </a:rPr>
              <a:t>Valores agregados y diferenciadores de la aplicación</a:t>
            </a:r>
            <a:endParaRPr lang="es-CO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C13D3AF-FA6C-47E9-9F47-7C51CAA391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996968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291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E00A9-DB0D-48FE-8BEA-9C78BAC5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1" dirty="0">
                <a:solidFill>
                  <a:srgbClr val="24292E"/>
                </a:solidFill>
                <a:effectLst/>
                <a:latin typeface="-apple-system"/>
              </a:rPr>
              <a:t>Mockups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126ABB3-295A-458F-A08D-F19FF67C6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810" y="1341170"/>
            <a:ext cx="7663919" cy="535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6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52587-5319-4615-ABF7-C69974F6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>
                <a:solidFill>
                  <a:srgbClr val="24292E"/>
                </a:solidFill>
                <a:effectLst/>
                <a:latin typeface="-apple-system"/>
              </a:rPr>
              <a:t>Diagrama de casos de uso</a:t>
            </a:r>
            <a:endParaRPr lang="es-CO" b="1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F3C55E58-9CEE-4BEA-A4D1-F23B25242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19" y="2705120"/>
            <a:ext cx="4096322" cy="2133898"/>
          </a:xfrm>
          <a:prstGeom prst="rect">
            <a:avLst/>
          </a:prstGeom>
        </p:spPr>
      </p:pic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87498089-169C-40D2-9099-8DD3023B4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45" y="1425768"/>
            <a:ext cx="4582164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52587-5319-4615-ABF7-C69974F6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>
                <a:solidFill>
                  <a:srgbClr val="24292E"/>
                </a:solidFill>
                <a:effectLst/>
                <a:latin typeface="-apple-system"/>
              </a:rPr>
              <a:t>Diagrama de casos de uso</a:t>
            </a:r>
            <a:endParaRPr lang="es-CO" b="1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B19E7466-FCF2-4674-8946-626D1797D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164" y="3037177"/>
            <a:ext cx="3686689" cy="189574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1525D0E-D1E7-49E2-BA87-EC9D25086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431" y="2496074"/>
            <a:ext cx="41338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98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FB012-18D7-4251-B852-FFBB125A6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O" b="1" i="1" dirty="0">
                <a:solidFill>
                  <a:srgbClr val="24292E"/>
                </a:solidFill>
                <a:effectLst/>
                <a:latin typeface="-apple-system"/>
              </a:rPr>
              <a:t>Diagrama de componentes</a:t>
            </a:r>
            <a:endParaRPr lang="es-CO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E5AF297C-8C02-410B-8BC6-9FADBE9DC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42" y="1690688"/>
            <a:ext cx="8071569" cy="51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34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646E1-2BDA-48F6-972E-6DFF9E4B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1" dirty="0">
                <a:solidFill>
                  <a:srgbClr val="24292E"/>
                </a:solidFill>
                <a:effectLst/>
                <a:latin typeface="-apple-system"/>
              </a:rPr>
              <a:t>Diagrama de clases</a:t>
            </a:r>
            <a:endParaRPr lang="es-CO" dirty="0"/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7CA69C3B-CBBC-4258-825F-2A6B28B7E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293" y="1644651"/>
            <a:ext cx="7722115" cy="515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84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E082A-2796-4515-A2B5-079BD864B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1" dirty="0">
                <a:solidFill>
                  <a:srgbClr val="24292E"/>
                </a:solidFill>
                <a:effectLst/>
                <a:latin typeface="-apple-system"/>
              </a:rPr>
              <a:t>Diagrama E-R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B528903-6FC0-44C0-8132-7202910BF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6" y="542408"/>
            <a:ext cx="8038967" cy="615697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1F568C4-2894-4D41-A146-95F279F4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56" y="3200400"/>
            <a:ext cx="35814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5872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124</Words>
  <Application>Microsoft Office PowerPoint</Application>
  <PresentationFormat>Panorámica</PresentationFormat>
  <Paragraphs>25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Abadi</vt:lpstr>
      <vt:lpstr>-apple-system</vt:lpstr>
      <vt:lpstr>Arial</vt:lpstr>
      <vt:lpstr>Century Gothic</vt:lpstr>
      <vt:lpstr>Elephant</vt:lpstr>
      <vt:lpstr>BrushVTI</vt:lpstr>
      <vt:lpstr>SALE IT</vt:lpstr>
      <vt:lpstr>Descripción de la aplicación</vt:lpstr>
      <vt:lpstr>Valores agregados y diferenciadores de la aplicación</vt:lpstr>
      <vt:lpstr>Mockups</vt:lpstr>
      <vt:lpstr>Diagrama de casos de uso</vt:lpstr>
      <vt:lpstr>Diagrama de casos de uso</vt:lpstr>
      <vt:lpstr>Diagrama de componentes</vt:lpstr>
      <vt:lpstr>Diagrama de clases</vt:lpstr>
      <vt:lpstr>Diagrama E-R</vt:lpstr>
      <vt:lpstr>Presentación de PowerPoint</vt:lpstr>
      <vt:lpstr>Integración continua y despliegue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 IT</dc:title>
  <dc:creator>Juan Sebastian Diaz</dc:creator>
  <cp:lastModifiedBy>FRASICA GALEANO JUAN SEBASTIAN</cp:lastModifiedBy>
  <cp:revision>8</cp:revision>
  <dcterms:created xsi:type="dcterms:W3CDTF">2020-09-07T21:02:31Z</dcterms:created>
  <dcterms:modified xsi:type="dcterms:W3CDTF">2020-10-19T17:24:21Z</dcterms:modified>
</cp:coreProperties>
</file>