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70" r:id="rId5"/>
    <p:sldId id="263" r:id="rId6"/>
    <p:sldId id="264" r:id="rId7"/>
    <p:sldId id="265" r:id="rId8"/>
    <p:sldId id="269" r:id="rId9"/>
    <p:sldId id="271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AFDA-5679-42B5-ACDF-ED79AC33DEC6}" v="2" dt="2020-09-30T19:38:4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ICA GALEANO JUAN SEBASTIAN" userId="128aa009-e141-41b9-a618-d481cff12e1e" providerId="ADAL" clId="{CFFDAFDA-5679-42B5-ACDF-ED79AC33DEC6}"/>
    <pc:docChg chg="custSel addSld modSld sldOrd">
      <pc:chgData name="FRASICA GALEANO JUAN SEBASTIAN" userId="128aa009-e141-41b9-a618-d481cff12e1e" providerId="ADAL" clId="{CFFDAFDA-5679-42B5-ACDF-ED79AC33DEC6}" dt="2020-10-01T17:41:37.716" v="95" actId="20577"/>
      <pc:docMkLst>
        <pc:docMk/>
      </pc:docMkLst>
      <pc:sldChg chg="modSp mod">
        <pc:chgData name="FRASICA GALEANO JUAN SEBASTIAN" userId="128aa009-e141-41b9-a618-d481cff12e1e" providerId="ADAL" clId="{CFFDAFDA-5679-42B5-ACDF-ED79AC33DEC6}" dt="2020-10-01T17:41:37.716" v="95" actId="20577"/>
        <pc:sldMkLst>
          <pc:docMk/>
          <pc:sldMk cId="1046913354" sldId="257"/>
        </pc:sldMkLst>
        <pc:spChg chg="mod">
          <ac:chgData name="FRASICA GALEANO JUAN SEBASTIAN" userId="128aa009-e141-41b9-a618-d481cff12e1e" providerId="ADAL" clId="{CFFDAFDA-5679-42B5-ACDF-ED79AC33DEC6}" dt="2020-10-01T17:41:37.716" v="95" actId="20577"/>
          <ac:spMkLst>
            <pc:docMk/>
            <pc:sldMk cId="1046913354" sldId="257"/>
            <ac:spMk id="3" creationId="{E86A9A0E-D6E1-42F1-9BA8-9654A388A139}"/>
          </ac:spMkLst>
        </pc:spChg>
      </pc:sldChg>
      <pc:sldChg chg="addSp delSp modSp mod">
        <pc:chgData name="FRASICA GALEANO JUAN SEBASTIAN" userId="128aa009-e141-41b9-a618-d481cff12e1e" providerId="ADAL" clId="{CFFDAFDA-5679-42B5-ACDF-ED79AC33DEC6}" dt="2020-09-30T19:38:21.136" v="27" actId="1076"/>
        <pc:sldMkLst>
          <pc:docMk/>
          <pc:sldMk cId="242615646" sldId="259"/>
        </pc:sldMkLst>
        <pc:picChg chg="del">
          <ac:chgData name="FRASICA GALEANO JUAN SEBASTIAN" userId="128aa009-e141-41b9-a618-d481cff12e1e" providerId="ADAL" clId="{CFFDAFDA-5679-42B5-ACDF-ED79AC33DEC6}" dt="2020-09-30T19:37:30.941" v="0" actId="478"/>
          <ac:picMkLst>
            <pc:docMk/>
            <pc:sldMk cId="242615646" sldId="259"/>
            <ac:picMk id="4" creationId="{6F9F9F6A-90F8-4544-B735-55323F41B1B7}"/>
          </ac:picMkLst>
        </pc:picChg>
        <pc:picChg chg="add mod">
          <ac:chgData name="FRASICA GALEANO JUAN SEBASTIAN" userId="128aa009-e141-41b9-a618-d481cff12e1e" providerId="ADAL" clId="{CFFDAFDA-5679-42B5-ACDF-ED79AC33DEC6}" dt="2020-09-30T19:38:19.296" v="25" actId="1076"/>
          <ac:picMkLst>
            <pc:docMk/>
            <pc:sldMk cId="242615646" sldId="259"/>
            <ac:picMk id="5" creationId="{F3C55E58-9CEE-4BEA-A4D1-F23B25242C36}"/>
          </ac:picMkLst>
        </pc:picChg>
        <pc:picChg chg="add mod">
          <ac:chgData name="FRASICA GALEANO JUAN SEBASTIAN" userId="128aa009-e141-41b9-a618-d481cff12e1e" providerId="ADAL" clId="{CFFDAFDA-5679-42B5-ACDF-ED79AC33DEC6}" dt="2020-09-30T19:38:21.136" v="27" actId="1076"/>
          <ac:picMkLst>
            <pc:docMk/>
            <pc:sldMk cId="242615646" sldId="259"/>
            <ac:picMk id="7" creationId="{87498089-169C-40D2-9099-8DD3023B4BCF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7.119" v="23" actId="478"/>
          <ac:picMkLst>
            <pc:docMk/>
            <pc:sldMk cId="242615646" sldId="259"/>
            <ac:picMk id="9" creationId="{61AAFD75-2BE4-4C78-930A-363670E8FD7A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8.391" v="24" actId="478"/>
          <ac:picMkLst>
            <pc:docMk/>
            <pc:sldMk cId="242615646" sldId="259"/>
            <ac:picMk id="11" creationId="{B19E7466-FCF2-4674-8946-626D1797DECF}"/>
          </ac:picMkLst>
        </pc:picChg>
      </pc:sldChg>
      <pc:sldChg chg="ord">
        <pc:chgData name="FRASICA GALEANO JUAN SEBASTIAN" userId="128aa009-e141-41b9-a618-d481cff12e1e" providerId="ADAL" clId="{CFFDAFDA-5679-42B5-ACDF-ED79AC33DEC6}" dt="2020-09-30T19:38:28.707" v="29"/>
        <pc:sldMkLst>
          <pc:docMk/>
          <pc:sldMk cId="2777361648" sldId="260"/>
        </pc:sldMkLst>
      </pc:sldChg>
      <pc:sldChg chg="ord">
        <pc:chgData name="FRASICA GALEANO JUAN SEBASTIAN" userId="128aa009-e141-41b9-a618-d481cff12e1e" providerId="ADAL" clId="{CFFDAFDA-5679-42B5-ACDF-ED79AC33DEC6}" dt="2020-09-30T19:38:30.785" v="31"/>
        <pc:sldMkLst>
          <pc:docMk/>
          <pc:sldMk cId="2785193253" sldId="261"/>
        </pc:sldMkLst>
      </pc:sldChg>
      <pc:sldChg chg="ord">
        <pc:chgData name="FRASICA GALEANO JUAN SEBASTIAN" userId="128aa009-e141-41b9-a618-d481cff12e1e" providerId="ADAL" clId="{CFFDAFDA-5679-42B5-ACDF-ED79AC33DEC6}" dt="2020-09-30T19:38:31.801" v="33"/>
        <pc:sldMkLst>
          <pc:docMk/>
          <pc:sldMk cId="3726789079" sldId="262"/>
        </pc:sldMkLst>
      </pc:sldChg>
      <pc:sldChg chg="addSp delSp modSp mod">
        <pc:chgData name="FRASICA GALEANO JUAN SEBASTIAN" userId="128aa009-e141-41b9-a618-d481cff12e1e" providerId="ADAL" clId="{CFFDAFDA-5679-42B5-ACDF-ED79AC33DEC6}" dt="2020-09-30T19:38:49.200" v="40" actId="1076"/>
        <pc:sldMkLst>
          <pc:docMk/>
          <pc:sldMk cId="1247634998" sldId="263"/>
        </pc:sldMkLst>
        <pc:picChg chg="del">
          <ac:chgData name="FRASICA GALEANO JUAN SEBASTIAN" userId="128aa009-e141-41b9-a618-d481cff12e1e" providerId="ADAL" clId="{CFFDAFDA-5679-42B5-ACDF-ED79AC33DEC6}" dt="2020-09-30T19:38:36.287" v="34" actId="478"/>
          <ac:picMkLst>
            <pc:docMk/>
            <pc:sldMk cId="1247634998" sldId="263"/>
            <ac:picMk id="4" creationId="{BAD80CB5-A551-41C3-AA67-8B000D490090}"/>
          </ac:picMkLst>
        </pc:picChg>
        <pc:picChg chg="add mod">
          <ac:chgData name="FRASICA GALEANO JUAN SEBASTIAN" userId="128aa009-e141-41b9-a618-d481cff12e1e" providerId="ADAL" clId="{CFFDAFDA-5679-42B5-ACDF-ED79AC33DEC6}" dt="2020-09-30T19:38:49.200" v="40" actId="1076"/>
          <ac:picMkLst>
            <pc:docMk/>
            <pc:sldMk cId="1247634998" sldId="263"/>
            <ac:picMk id="5" creationId="{8CA46BAA-1AC8-457E-87D0-8FC10FB434A6}"/>
          </ac:picMkLst>
        </pc:picChg>
      </pc:sldChg>
      <pc:sldChg chg="modSp mod">
        <pc:chgData name="FRASICA GALEANO JUAN SEBASTIAN" userId="128aa009-e141-41b9-a618-d481cff12e1e" providerId="ADAL" clId="{CFFDAFDA-5679-42B5-ACDF-ED79AC33DEC6}" dt="2020-09-30T19:39:00.112" v="41" actId="1076"/>
        <pc:sldMkLst>
          <pc:docMk/>
          <pc:sldMk cId="1165690528" sldId="266"/>
        </pc:sldMkLst>
        <pc:picChg chg="mod">
          <ac:chgData name="FRASICA GALEANO JUAN SEBASTIAN" userId="128aa009-e141-41b9-a618-d481cff12e1e" providerId="ADAL" clId="{CFFDAFDA-5679-42B5-ACDF-ED79AC33DEC6}" dt="2020-09-30T19:39:00.112" v="41" actId="1076"/>
          <ac:picMkLst>
            <pc:docMk/>
            <pc:sldMk cId="1165690528" sldId="266"/>
            <ac:picMk id="4" creationId="{578BDDCF-ADEE-4566-AAE6-EE4611F66FD9}"/>
          </ac:picMkLst>
        </pc:picChg>
      </pc:sldChg>
      <pc:sldChg chg="delSp modSp add mod">
        <pc:chgData name="FRASICA GALEANO JUAN SEBASTIAN" userId="128aa009-e141-41b9-a618-d481cff12e1e" providerId="ADAL" clId="{CFFDAFDA-5679-42B5-ACDF-ED79AC33DEC6}" dt="2020-09-30T19:38:12.336" v="22" actId="1076"/>
        <pc:sldMkLst>
          <pc:docMk/>
          <pc:sldMk cId="3283598691" sldId="270"/>
        </pc:sldMkLst>
        <pc:picChg chg="del">
          <ac:chgData name="FRASICA GALEANO JUAN SEBASTIAN" userId="128aa009-e141-41b9-a618-d481cff12e1e" providerId="ADAL" clId="{CFFDAFDA-5679-42B5-ACDF-ED79AC33DEC6}" dt="2020-09-30T19:38:08.352" v="18" actId="478"/>
          <ac:picMkLst>
            <pc:docMk/>
            <pc:sldMk cId="3283598691" sldId="270"/>
            <ac:picMk id="5" creationId="{F3C55E58-9CEE-4BEA-A4D1-F23B25242C36}"/>
          </ac:picMkLst>
        </pc:picChg>
        <pc:picChg chg="del">
          <ac:chgData name="FRASICA GALEANO JUAN SEBASTIAN" userId="128aa009-e141-41b9-a618-d481cff12e1e" providerId="ADAL" clId="{CFFDAFDA-5679-42B5-ACDF-ED79AC33DEC6}" dt="2020-09-30T19:38:09.799" v="19" actId="478"/>
          <ac:picMkLst>
            <pc:docMk/>
            <pc:sldMk cId="3283598691" sldId="270"/>
            <ac:picMk id="7" creationId="{87498089-169C-40D2-9099-8DD3023B4BCF}"/>
          </ac:picMkLst>
        </pc:picChg>
        <pc:picChg chg="mod">
          <ac:chgData name="FRASICA GALEANO JUAN SEBASTIAN" userId="128aa009-e141-41b9-a618-d481cff12e1e" providerId="ADAL" clId="{CFFDAFDA-5679-42B5-ACDF-ED79AC33DEC6}" dt="2020-09-30T19:38:11.328" v="21" actId="1076"/>
          <ac:picMkLst>
            <pc:docMk/>
            <pc:sldMk cId="3283598691" sldId="270"/>
            <ac:picMk id="9" creationId="{61AAFD75-2BE4-4C78-930A-363670E8FD7A}"/>
          </ac:picMkLst>
        </pc:picChg>
        <pc:picChg chg="mod">
          <ac:chgData name="FRASICA GALEANO JUAN SEBASTIAN" userId="128aa009-e141-41b9-a618-d481cff12e1e" providerId="ADAL" clId="{CFFDAFDA-5679-42B5-ACDF-ED79AC33DEC6}" dt="2020-09-30T19:38:12.336" v="22" actId="1076"/>
          <ac:picMkLst>
            <pc:docMk/>
            <pc:sldMk cId="3283598691" sldId="270"/>
            <ac:picMk id="11" creationId="{B19E7466-FCF2-4674-8946-626D1797DE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95" r:id="rId7"/>
    <p:sldLayoutId id="2147483696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FE4F4-5EC8-476E-B53C-FA8D25D1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477E9-C221-4A0C-BC19-1D264FF7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76" y="2628595"/>
            <a:ext cx="4452181" cy="1341624"/>
          </a:xfrm>
        </p:spPr>
        <p:txBody>
          <a:bodyPr anchor="b">
            <a:normAutofit/>
          </a:bodyPr>
          <a:lstStyle/>
          <a:p>
            <a:r>
              <a:rPr lang="es-419" sz="4000" i="0" dirty="0">
                <a:latin typeface="Abadi" panose="020B0604020202020204" pitchFamily="34" charset="0"/>
              </a:rPr>
              <a:t>SALE IT</a:t>
            </a:r>
            <a:endParaRPr lang="es-CO" sz="4000" i="0" dirty="0"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F379-DCDA-4B5B-95C7-B62AAC3D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40" y="4167676"/>
            <a:ext cx="5650309" cy="1298829"/>
          </a:xfrm>
        </p:spPr>
        <p:txBody>
          <a:bodyPr>
            <a:normAutofit/>
          </a:bodyPr>
          <a:lstStyle/>
          <a:p>
            <a:r>
              <a:rPr lang="es-419" sz="2000" dirty="0"/>
              <a:t>Angie Daniela </a:t>
            </a:r>
            <a:r>
              <a:rPr lang="es-419" sz="2000" dirty="0" err="1"/>
              <a:t>ruiz</a:t>
            </a:r>
            <a:r>
              <a:rPr lang="es-419" sz="2000" dirty="0"/>
              <a:t> </a:t>
            </a:r>
            <a:r>
              <a:rPr lang="es-419" sz="2000" dirty="0" err="1"/>
              <a:t>alfonso</a:t>
            </a:r>
            <a:endParaRPr lang="es-419" sz="2000" dirty="0"/>
          </a:p>
          <a:p>
            <a:r>
              <a:rPr lang="es-419" sz="2000" dirty="0"/>
              <a:t>Juan Sebastián </a:t>
            </a:r>
            <a:r>
              <a:rPr lang="es-419" sz="2000" dirty="0" err="1"/>
              <a:t>frásica</a:t>
            </a:r>
            <a:r>
              <a:rPr lang="es-419" sz="2000" dirty="0"/>
              <a:t> </a:t>
            </a:r>
            <a:r>
              <a:rPr lang="es-419" sz="2000" dirty="0" err="1"/>
              <a:t>galeano</a:t>
            </a:r>
            <a:endParaRPr lang="es-419" sz="2000" dirty="0"/>
          </a:p>
          <a:p>
            <a:r>
              <a:rPr lang="es-419" sz="2000" dirty="0"/>
              <a:t>Juan </a:t>
            </a:r>
            <a:r>
              <a:rPr lang="es-419" sz="2000" dirty="0" err="1"/>
              <a:t>sebastian</a:t>
            </a:r>
            <a:r>
              <a:rPr lang="es-419" sz="2000" dirty="0"/>
              <a:t> Díaz salamanca</a:t>
            </a:r>
            <a:endParaRPr lang="es-CO" sz="2000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B5660C8-B6F1-443E-8BA5-7120716B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" y="380147"/>
            <a:ext cx="5754960" cy="4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922-D4CD-4097-88F7-3B0565F3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Integración continua y despliegue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8BDDCF-ADEE-4566-AAE6-EE4611F6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2" y="2773295"/>
            <a:ext cx="4336499" cy="24534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C83804-7AFC-486D-8421-AD29F7DB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63" y="1546791"/>
            <a:ext cx="5908747" cy="51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8C47F-093A-4D1A-8428-1168989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1" dirty="0">
                <a:solidFill>
                  <a:schemeClr val="bg1"/>
                </a:solidFill>
                <a:effectLst/>
                <a:latin typeface="-apple-system"/>
              </a:rPr>
              <a:t>Gracias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CBF00-68D4-4149-A077-55A0C26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s-CO" b="1" i="1" dirty="0">
                <a:effectLst/>
                <a:latin typeface="-apple-system"/>
              </a:rPr>
              <a:t>Descripción de la aplicación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9A0E-D6E1-42F1-9BA8-9654A388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943524" cy="3843666"/>
          </a:xfrm>
        </p:spPr>
        <p:txBody>
          <a:bodyPr>
            <a:normAutofit/>
          </a:bodyPr>
          <a:lstStyle/>
          <a:p>
            <a:r>
              <a:rPr lang="es-CO" sz="2000" b="0" dirty="0">
                <a:effectLst/>
                <a:latin typeface="-apple-system"/>
              </a:rPr>
              <a:t>Sale </a:t>
            </a:r>
            <a:r>
              <a:rPr lang="es-CO" sz="2000" b="0" dirty="0" err="1">
                <a:effectLst/>
                <a:latin typeface="-apple-system"/>
              </a:rPr>
              <a:t>It</a:t>
            </a:r>
            <a:r>
              <a:rPr lang="es-CO" sz="2000" b="0" dirty="0">
                <a:effectLst/>
                <a:latin typeface="-apple-system"/>
              </a:rPr>
              <a:t> es una aplicación web realizada como proyecto para la asignatura </a:t>
            </a:r>
            <a:r>
              <a:rPr lang="es-CO" sz="2000" b="1" dirty="0">
                <a:effectLst/>
                <a:latin typeface="-apple-system"/>
              </a:rPr>
              <a:t>Arquitecturas de Software (ARSW)</a:t>
            </a:r>
            <a:r>
              <a:rPr lang="es-CO" sz="2000" b="0" dirty="0">
                <a:effectLst/>
                <a:latin typeface="-apple-system"/>
              </a:rPr>
              <a:t> de la Escuela Colombiana de Ingeniería Julio Garavito. </a:t>
            </a:r>
          </a:p>
          <a:p>
            <a:r>
              <a:rPr lang="es-CO" sz="2000" b="0" dirty="0">
                <a:effectLst/>
                <a:latin typeface="-apple-system"/>
              </a:rPr>
              <a:t>Es una aplicación para realizar subastas en línea. Allí el usuario podrá conseguir y vender artículos únicos.</a:t>
            </a:r>
            <a:endParaRPr lang="es-CO" sz="2000" dirty="0"/>
          </a:p>
        </p:txBody>
      </p:sp>
      <p:pic>
        <p:nvPicPr>
          <p:cNvPr id="6" name="Gráfico 5" descr="Martillo de juez">
            <a:extLst>
              <a:ext uri="{FF2B5EF4-FFF2-40B4-BE49-F238E27FC236}">
                <a16:creationId xmlns:a16="http://schemas.microsoft.com/office/drawing/2014/main" id="{BC4F1327-FCD2-4AF8-8187-C7A5EC08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150" y="583675"/>
            <a:ext cx="5158946" cy="51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3C55E58-9CEE-4BEA-A4D1-F23B2524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9" y="2705120"/>
            <a:ext cx="4096322" cy="2133898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7498089-169C-40D2-9099-8DD3023B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5" y="1425768"/>
            <a:ext cx="458216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19E7466-FCF2-4674-8946-626D1797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64" y="3037177"/>
            <a:ext cx="3686689" cy="18957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525D0E-D1E7-49E2-BA87-EC9D2508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31" y="2496074"/>
            <a:ext cx="4133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012-18D7-4251-B852-FFBB125A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componentes</a:t>
            </a:r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5AF297C-8C02-410B-8BC6-9FADBE9D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1690688"/>
            <a:ext cx="8071569" cy="51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46E1-2BDA-48F6-972E-6DFF9E4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clases</a:t>
            </a:r>
            <a:endParaRPr lang="es-CO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CA69C3B-CBBC-4258-825F-2A6B28B7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93" y="1644651"/>
            <a:ext cx="7722115" cy="51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082A-2796-4515-A2B5-079BD86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E-R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528903-6FC0-44C0-8132-7202910B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542408"/>
            <a:ext cx="8038967" cy="61569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F568C4-2894-4D41-A146-95F279F4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" y="3200400"/>
            <a:ext cx="3581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24292E"/>
                </a:solidFill>
                <a:latin typeface="-apple-system"/>
              </a:rPr>
              <a:t>Diagrama de despliegue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FD2A0-3259-447A-A6F9-66DEA050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68" y="1336891"/>
            <a:ext cx="7107311" cy="5381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4EEE1B-871B-4121-AE56-6570544D978A}"/>
              </a:ext>
            </a:extLst>
          </p:cNvPr>
          <p:cNvSpPr txBox="1"/>
          <p:nvPr/>
        </p:nvSpPr>
        <p:spPr>
          <a:xfrm>
            <a:off x="5318449" y="2239347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</a:t>
            </a:r>
            <a:r>
              <a:rPr lang="es-MX" sz="1100" dirty="0" err="1"/>
              <a:t>protocol</a:t>
            </a:r>
            <a:r>
              <a:rPr lang="es-MX" sz="1100" dirty="0"/>
              <a:t>&gt;&gt;</a:t>
            </a:r>
            <a:endParaRPr lang="es-CO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4FB7D9-1343-4900-8019-EC6C483388F6}"/>
              </a:ext>
            </a:extLst>
          </p:cNvPr>
          <p:cNvSpPr txBox="1"/>
          <p:nvPr/>
        </p:nvSpPr>
        <p:spPr>
          <a:xfrm>
            <a:off x="5452673" y="2662454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HTTP:8080</a:t>
            </a:r>
            <a:endParaRPr lang="es-CO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107866-B5B3-43C4-AE94-F27B52D21EF2}"/>
              </a:ext>
            </a:extLst>
          </p:cNvPr>
          <p:cNvSpPr txBox="1"/>
          <p:nvPr/>
        </p:nvSpPr>
        <p:spPr>
          <a:xfrm>
            <a:off x="6885850" y="4203769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</a:t>
            </a:r>
            <a:r>
              <a:rPr lang="es-MX" sz="1100" dirty="0" err="1"/>
              <a:t>protocol</a:t>
            </a:r>
            <a:r>
              <a:rPr lang="es-MX" sz="1100" dirty="0"/>
              <a:t>&gt;&gt;</a:t>
            </a:r>
            <a:endParaRPr lang="es-CO" sz="11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8684C4-EAAE-4E34-809B-5D19A74AD07D}"/>
              </a:ext>
            </a:extLst>
          </p:cNvPr>
          <p:cNvSpPr txBox="1"/>
          <p:nvPr/>
        </p:nvSpPr>
        <p:spPr>
          <a:xfrm>
            <a:off x="8024185" y="4203769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HTTP:80</a:t>
            </a:r>
            <a:endParaRPr lang="es-CO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7199CA-6262-426E-9F37-2299BD42C3CA}"/>
              </a:ext>
            </a:extLst>
          </p:cNvPr>
          <p:cNvSpPr txBox="1"/>
          <p:nvPr/>
        </p:nvSpPr>
        <p:spPr>
          <a:xfrm>
            <a:off x="3683994" y="4078285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Port: 5432</a:t>
            </a:r>
            <a:endParaRPr lang="es-CO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9E0C64-61AE-4526-B34E-E9FD99EB7638}"/>
              </a:ext>
            </a:extLst>
          </p:cNvPr>
          <p:cNvSpPr txBox="1"/>
          <p:nvPr/>
        </p:nvSpPr>
        <p:spPr>
          <a:xfrm>
            <a:off x="2808021" y="4078285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&lt;&lt;JDBC&gt;&gt;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995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>
                <a:solidFill>
                  <a:srgbClr val="24292E"/>
                </a:solidFill>
                <a:latin typeface="-apple-system"/>
              </a:rPr>
              <a:t>Test Coverage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FFF914-E25D-4A23-8226-EAFE461E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609850"/>
            <a:ext cx="9648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03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110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Abadi</vt:lpstr>
      <vt:lpstr>-apple-system</vt:lpstr>
      <vt:lpstr>Arial</vt:lpstr>
      <vt:lpstr>Century Gothic</vt:lpstr>
      <vt:lpstr>Elephant</vt:lpstr>
      <vt:lpstr>BrushVTI</vt:lpstr>
      <vt:lpstr>SALE IT</vt:lpstr>
      <vt:lpstr>Descripción de la aplicación</vt:lpstr>
      <vt:lpstr>Diagrama de casos de uso</vt:lpstr>
      <vt:lpstr>Diagrama de casos de uso</vt:lpstr>
      <vt:lpstr>Diagrama de componentes</vt:lpstr>
      <vt:lpstr>Diagrama de clases</vt:lpstr>
      <vt:lpstr>Diagrama E-R</vt:lpstr>
      <vt:lpstr>Presentación de PowerPoint</vt:lpstr>
      <vt:lpstr>Presentación de PowerPoint</vt:lpstr>
      <vt:lpstr>Integración continua y despliegue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IT</dc:title>
  <dc:creator>Juan Sebastian Diaz</dc:creator>
  <cp:lastModifiedBy>FRASICA GALEANO JUAN SEBASTIAN</cp:lastModifiedBy>
  <cp:revision>11</cp:revision>
  <dcterms:created xsi:type="dcterms:W3CDTF">2020-09-07T21:02:31Z</dcterms:created>
  <dcterms:modified xsi:type="dcterms:W3CDTF">2020-10-20T20:02:07Z</dcterms:modified>
</cp:coreProperties>
</file>