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6"/>
  </p:notesMasterIdLst>
  <p:sldIdLst>
    <p:sldId id="256" r:id="rId5"/>
    <p:sldId id="258" r:id="rId6"/>
    <p:sldId id="287" r:id="rId7"/>
    <p:sldId id="261" r:id="rId8"/>
    <p:sldId id="289" r:id="rId9"/>
    <p:sldId id="290" r:id="rId10"/>
    <p:sldId id="274" r:id="rId11"/>
    <p:sldId id="286" r:id="rId12"/>
    <p:sldId id="292" r:id="rId13"/>
    <p:sldId id="291" r:id="rId14"/>
    <p:sldId id="27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8F2933-2117-49A8-BC93-3DFD4F1CE5ED}">
  <a:tblStyle styleId="{D18F2933-2117-49A8-BC93-3DFD4F1CE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99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8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3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7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7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1" r:id="rId6"/>
    <p:sldLayoutId id="2147483663" r:id="rId7"/>
    <p:sldLayoutId id="2147483664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5639225" y="1328358"/>
            <a:ext cx="3448067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ARSW Project</a:t>
            </a:r>
            <a:endParaRPr dirty="0"/>
          </a:p>
        </p:txBody>
      </p:sp>
      <p:sp>
        <p:nvSpPr>
          <p:cNvPr id="7" name="Google Shape;109;p21">
            <a:extLst>
              <a:ext uri="{FF2B5EF4-FFF2-40B4-BE49-F238E27FC236}">
                <a16:creationId xmlns:a16="http://schemas.microsoft.com/office/drawing/2014/main" id="{1CA0913D-4E9F-470A-A868-33B527DE2E05}"/>
              </a:ext>
            </a:extLst>
          </p:cNvPr>
          <p:cNvSpPr txBox="1">
            <a:spLocks/>
          </p:cNvSpPr>
          <p:nvPr/>
        </p:nvSpPr>
        <p:spPr>
          <a:xfrm>
            <a:off x="684192" y="3051021"/>
            <a:ext cx="6001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Juan Sebastián Frásica</a:t>
            </a:r>
          </a:p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Yeisson Gualdrón</a:t>
            </a:r>
          </a:p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Carlos Gómez</a:t>
            </a:r>
          </a:p>
          <a:p>
            <a:pPr marL="0" indent="0">
              <a:buFont typeface="Open Sans"/>
              <a:buNone/>
            </a:pPr>
            <a:endParaRPr lang="es-CO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Open Sans"/>
              <a:buNone/>
            </a:pPr>
            <a:endParaRPr lang="es-CO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5402-D866-4D4B-8669-AF750006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2" y="1056347"/>
            <a:ext cx="5176733" cy="118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148006" y="488137"/>
            <a:ext cx="650687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A4022-0A8D-4E2D-BC05-ABB8F01AE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3"/>
          <a:stretch/>
        </p:blipFill>
        <p:spPr>
          <a:xfrm>
            <a:off x="1405900" y="720841"/>
            <a:ext cx="6002741" cy="32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/>
              <a:t>Gracias</a:t>
            </a:r>
            <a:r>
              <a:rPr lang="en" sz="9600" dirty="0"/>
              <a:t>!</a:t>
            </a:r>
            <a:endParaRPr sz="96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94930" y="350250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 err="1"/>
              <a:t>Draw</a:t>
            </a:r>
            <a:r>
              <a:rPr lang="es-CO" sz="9600" dirty="0"/>
              <a:t> </a:t>
            </a:r>
            <a:r>
              <a:rPr lang="es-CO" sz="9600" dirty="0" err="1"/>
              <a:t>It</a:t>
            </a:r>
            <a:r>
              <a:rPr lang="es-CO" sz="9600" dirty="0"/>
              <a:t>…</a:t>
            </a:r>
            <a:endParaRPr sz="9600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381873" y="1634850"/>
            <a:ext cx="600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Basado en: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Resultado de imagen para pinturillo2">
            <a:extLst>
              <a:ext uri="{FF2B5EF4-FFF2-40B4-BE49-F238E27FC236}">
                <a16:creationId xmlns:a16="http://schemas.microsoft.com/office/drawing/2014/main" id="{68D2195E-BFFE-4AF8-8440-E19FCA42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4" y="1860998"/>
            <a:ext cx="4815603" cy="30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inturillo2">
            <a:extLst>
              <a:ext uri="{FF2B5EF4-FFF2-40B4-BE49-F238E27FC236}">
                <a16:creationId xmlns:a16="http://schemas.microsoft.com/office/drawing/2014/main" id="{232B3A0E-3FF8-4B3A-A233-F51D554A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8" y="2591888"/>
            <a:ext cx="2106624" cy="2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Novedades…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57200" y="2216381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Una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5 </a:t>
            </a:r>
            <a:r>
              <a:rPr lang="en-US" dirty="0" err="1"/>
              <a:t>rondas</a:t>
            </a:r>
            <a:r>
              <a:rPr lang="en-US" dirty="0"/>
              <a:t>. Victoria con 3 de 5 </a:t>
            </a:r>
            <a:r>
              <a:rPr lang="en-US" dirty="0" err="1"/>
              <a:t>rondas</a:t>
            </a:r>
            <a:r>
              <a:rPr lang="en-US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2 </a:t>
            </a:r>
            <a:r>
              <a:rPr lang="en-US" dirty="0" err="1"/>
              <a:t>pintores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!</a:t>
            </a:r>
          </a:p>
          <a:p>
            <a:pPr lvl="0">
              <a:spcBef>
                <a:spcPts val="0"/>
              </a:spcBef>
            </a:pPr>
            <a:r>
              <a:rPr lang="es-ES" dirty="0"/>
              <a:t>Se hace rotación de pintores por cada palabra adivinada en cada equipo.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42E9D-F6CC-4F55-ABA1-9A0EDBD3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80" y="732415"/>
            <a:ext cx="5176733" cy="11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E-R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AB29-51A6-4417-82BB-85C5E296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26" y="1127982"/>
            <a:ext cx="5278792" cy="3410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/>
              <a:t>Diagrama de clases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87C65-C0A2-4E0D-B868-EE0CF0E7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53" y="956081"/>
            <a:ext cx="4674293" cy="38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de casos de uso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3237E-5EAD-4896-98E2-09F25468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57" y="1082206"/>
            <a:ext cx="2817622" cy="36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254797" y="488137"/>
            <a:ext cx="6400087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ED043-40F9-4689-9B30-7D64FF2A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6" y="697716"/>
            <a:ext cx="5926201" cy="33002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148006" y="488137"/>
            <a:ext cx="650687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85B8A0D-B499-40F7-8A8B-69E41F104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" t="3659" r="1575" b="2312"/>
          <a:stretch/>
        </p:blipFill>
        <p:spPr>
          <a:xfrm>
            <a:off x="1414985" y="723013"/>
            <a:ext cx="5999452" cy="32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148006" y="488137"/>
            <a:ext cx="650687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EA280C-2153-4E3B-83C3-F05C0603D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396"/>
          <a:stretch/>
        </p:blipFill>
        <p:spPr>
          <a:xfrm>
            <a:off x="1391993" y="720839"/>
            <a:ext cx="5996626" cy="33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27205"/>
      </p:ext>
    </p:extLst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13" ma:contentTypeDescription="Create a new document." ma:contentTypeScope="" ma:versionID="26b94e86fe441b87730bf38c404cad9c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fa88938c144dfbd801fe1fb3cb96e918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4917C-04A3-4837-91CB-70409AF87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C809E-3B44-42CB-A2F7-7B16DF6ACC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04665-1809-4A38-BD08-960ED829B8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</Words>
  <Application>Microsoft Office PowerPoint</Application>
  <PresentationFormat>On-screen Show (16:9)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Montserrat</vt:lpstr>
      <vt:lpstr>Open Sans</vt:lpstr>
      <vt:lpstr>Mercutio template</vt:lpstr>
      <vt:lpstr>ARSW Project</vt:lpstr>
      <vt:lpstr>Draw It…</vt:lpstr>
      <vt:lpstr>Novedades…</vt:lpstr>
      <vt:lpstr>Diagrama E-R</vt:lpstr>
      <vt:lpstr>Diagrama de clases</vt:lpstr>
      <vt:lpstr>Diagrama de casos de uso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ARSW Project</dc:title>
  <dc:creator>Juan Sebastian Frásica Galeano</dc:creator>
  <cp:lastModifiedBy>carlos.gomez-a@labinfo.is.escuelaing.edu.co</cp:lastModifiedBy>
  <cp:revision>10</cp:revision>
  <dcterms:modified xsi:type="dcterms:W3CDTF">2020-02-18T22:13:00Z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</Properties>
</file>