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SEBASTIAN FRASICA GALEANO" userId="128aa009-e141-41b9-a618-d481cff12e1e" providerId="ADAL" clId="{A2BE48EE-D4C1-40E1-9AD9-7E2AABBA2E00}"/>
    <pc:docChg chg="custSel modSld">
      <pc:chgData name="JUAN SEBASTIAN FRASICA GALEANO" userId="128aa009-e141-41b9-a618-d481cff12e1e" providerId="ADAL" clId="{A2BE48EE-D4C1-40E1-9AD9-7E2AABBA2E00}" dt="2020-02-08T00:14:58.537" v="23" actId="1076"/>
      <pc:docMkLst>
        <pc:docMk/>
      </pc:docMkLst>
      <pc:sldChg chg="addSp delSp modSp">
        <pc:chgData name="JUAN SEBASTIAN FRASICA GALEANO" userId="128aa009-e141-41b9-a618-d481cff12e1e" providerId="ADAL" clId="{A2BE48EE-D4C1-40E1-9AD9-7E2AABBA2E00}" dt="2020-02-08T00:14:58.537" v="23" actId="1076"/>
        <pc:sldMkLst>
          <pc:docMk/>
          <pc:sldMk cId="1239353628" sldId="256"/>
        </pc:sldMkLst>
        <pc:picChg chg="del">
          <ac:chgData name="JUAN SEBASTIAN FRASICA GALEANO" userId="128aa009-e141-41b9-a618-d481cff12e1e" providerId="ADAL" clId="{A2BE48EE-D4C1-40E1-9AD9-7E2AABBA2E00}" dt="2020-02-08T00:14:46.393" v="16" actId="478"/>
          <ac:picMkLst>
            <pc:docMk/>
            <pc:sldMk cId="1239353628" sldId="256"/>
            <ac:picMk id="13" creationId="{D1E0BC58-F727-42B5-A975-BB85729FFA21}"/>
          </ac:picMkLst>
        </pc:picChg>
        <pc:picChg chg="add del mod">
          <ac:chgData name="JUAN SEBASTIAN FRASICA GALEANO" userId="128aa009-e141-41b9-a618-d481cff12e1e" providerId="ADAL" clId="{A2BE48EE-D4C1-40E1-9AD9-7E2AABBA2E00}" dt="2020-02-08T00:13:38.593" v="4" actId="478"/>
          <ac:picMkLst>
            <pc:docMk/>
            <pc:sldMk cId="1239353628" sldId="256"/>
            <ac:picMk id="49" creationId="{6A2C32E9-25B7-414A-A193-60414615255B}"/>
          </ac:picMkLst>
        </pc:picChg>
        <pc:picChg chg="add mod">
          <ac:chgData name="JUAN SEBASTIAN FRASICA GALEANO" userId="128aa009-e141-41b9-a618-d481cff12e1e" providerId="ADAL" clId="{A2BE48EE-D4C1-40E1-9AD9-7E2AABBA2E00}" dt="2020-02-08T00:14:50.458" v="18" actId="1076"/>
          <ac:picMkLst>
            <pc:docMk/>
            <pc:sldMk cId="1239353628" sldId="256"/>
            <ac:picMk id="50" creationId="{FD939DAB-D042-4BD7-9116-4B13E780EAD0}"/>
          </ac:picMkLst>
        </pc:picChg>
        <pc:picChg chg="add mod">
          <ac:chgData name="JUAN SEBASTIAN FRASICA GALEANO" userId="128aa009-e141-41b9-a618-d481cff12e1e" providerId="ADAL" clId="{A2BE48EE-D4C1-40E1-9AD9-7E2AABBA2E00}" dt="2020-02-08T00:14:58.537" v="23" actId="1076"/>
          <ac:picMkLst>
            <pc:docMk/>
            <pc:sldMk cId="1239353628" sldId="256"/>
            <ac:picMk id="1026" creationId="{63CA1CBB-E2B3-4DBB-AA53-EA0EE541D7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0CD3C-FB62-4CD1-9651-E4516040E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7FB35D-49B1-422F-9BA7-CFF019C14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38922B-0D0A-4A91-8E75-87EC76B2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69BB-AE85-497E-8823-364D7D2CC67B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AF4EB9-1534-43FF-96C8-7AF969F6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734262-3DCC-436A-B05B-869BF300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9023-A8E9-4555-8EAE-335F945A6A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805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91500-31A5-47CE-8424-482EF0A0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4C8E86-C71B-4FC5-9D54-693A404E4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8AACF5-29B6-4DC1-8EDA-121D4A26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69BB-AE85-497E-8823-364D7D2CC67B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5C8534-6A4A-49C1-AB43-D6DEA763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7F1998-F429-4E3A-974B-208FF474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9023-A8E9-4555-8EAE-335F945A6A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33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214224-2EF5-4B8F-AA9F-C79A6C1B5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4566E5-7F6C-4D13-ABDD-6788E4534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9EAE7E-3F25-48CA-88AA-6B2D6DB5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69BB-AE85-497E-8823-364D7D2CC67B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B19808-C306-4CA7-A07E-6B643EC3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636B06-29BA-4BA6-920F-B6D8F19A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9023-A8E9-4555-8EAE-335F945A6A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029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C8123-3FC5-4C7F-B759-788257DF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F32BBE-2D37-4EBE-ACAE-6B06CC4E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08E1F8-1961-4A04-A00F-C45F9346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69BB-AE85-497E-8823-364D7D2CC67B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74636D-3C4E-4C4F-9B84-603E7A77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41068B-EA13-447A-B195-7ECD2C48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9023-A8E9-4555-8EAE-335F945A6A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163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96B5C-99A8-4E2E-A1DE-9152B1BB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190B3C-8401-465F-83F7-B86263B7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D424CF-6CA3-4F76-B5FB-D50490DA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69BB-AE85-497E-8823-364D7D2CC67B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AE40AF-47A9-4973-8EEB-4EF5FC7F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442566-04DC-4DE8-B31B-131A8803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9023-A8E9-4555-8EAE-335F945A6A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244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91B88-F501-4A1F-B4ED-602B648D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664AA-F9AB-4D64-9707-ECC6E5DD3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A78A44-52AC-4552-898B-D66597885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942C1C-2FDB-4627-B178-9EA7BB2F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69BB-AE85-497E-8823-364D7D2CC67B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8A9E64-77B6-4F20-8210-4F3297AB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A4A166-2BE5-4FFD-BFE4-C0F6075E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9023-A8E9-4555-8EAE-335F945A6A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225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DE97F-2AD6-4A00-92C3-6102A895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71E612-6A5D-4F91-BFBD-67010CC60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CFE6D1-7715-4CE4-8C81-73683EC7B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38EDE-4F47-4C55-AF1F-78E033CDC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7DC9F9-2642-413C-8332-30D3D1A26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3C3465-B111-4496-8E94-53A00566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69BB-AE85-497E-8823-364D7D2CC67B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6266BE-D8F8-4CBA-8706-CB575CEE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8A7316-8C06-4F32-A5A2-85E22C43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9023-A8E9-4555-8EAE-335F945A6A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185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6D19A-CA83-40B4-889D-F4E4C59C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6CC41E-EE44-4D24-88A6-3B327953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69BB-AE85-497E-8823-364D7D2CC67B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79E34B-1173-464B-9DA8-378AFCAC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0EDEC5-976C-4B99-9572-35BCDC68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9023-A8E9-4555-8EAE-335F945A6A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29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6FB08D-F8F4-4950-B107-D47EF45D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69BB-AE85-497E-8823-364D7D2CC67B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EA633C-6A86-4D75-9A00-F4E5BE6A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8F113F-12CE-4504-8E66-0DBF1257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9023-A8E9-4555-8EAE-335F945A6A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501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78262-A458-45FF-B86D-E34D0069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2C8BD-BAE5-408A-9B72-AF129ABF3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FE98EE-F3B8-474E-B9B3-FDA51F434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5FAC8C-05DD-4CA6-BDD2-C36E1D7C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69BB-AE85-497E-8823-364D7D2CC67B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141A25-EC96-44D5-AA26-1218B47D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5EFFD-8E3F-4E11-ACE3-B66A1D55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9023-A8E9-4555-8EAE-335F945A6A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66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5F84D-A24D-441A-ACF2-F92FED71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76403D-C8A8-4D90-B6C4-31D73AD96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C5DD46-599E-40B6-9978-603FD2E48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5C4E03-D127-406E-B66D-6EA30DA1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69BB-AE85-497E-8823-364D7D2CC67B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412588-C43E-4239-BB99-62D404F3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BFEC6B-01B8-4DE3-A600-748BD9AC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9023-A8E9-4555-8EAE-335F945A6A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336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A95563-1332-469B-8E7B-38845C36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F549CA-5153-4775-94F9-ECF0A151D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356A90-8A8B-471F-ABC3-988B9861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369BB-AE85-497E-8823-364D7D2CC67B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9D6A74-DAAE-4110-9645-520D5E980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357F74-A962-4DBF-9E2F-16BF4795F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99023-A8E9-4555-8EAE-335F945A6A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489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F1671A1-9D4E-43E5-B22E-947C315ABB71}"/>
              </a:ext>
            </a:extLst>
          </p:cNvPr>
          <p:cNvSpPr/>
          <p:nvPr/>
        </p:nvSpPr>
        <p:spPr>
          <a:xfrm>
            <a:off x="538579" y="406152"/>
            <a:ext cx="11073413" cy="6039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latin typeface="AvenirNext LT Pro Regular" panose="020B05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5489D39-3D74-4842-B46E-1DF8BEE5B52F}"/>
              </a:ext>
            </a:extLst>
          </p:cNvPr>
          <p:cNvSpPr/>
          <p:nvPr/>
        </p:nvSpPr>
        <p:spPr>
          <a:xfrm>
            <a:off x="2210540" y="731298"/>
            <a:ext cx="6800294" cy="5424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  <a:latin typeface="AvenirNext LT Pro Regular" panose="020B0504020202020204" pitchFamily="34" charset="0"/>
            </a:endParaRPr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DFBA7DA4-6734-4194-9A04-4ACDA9F09FCD}"/>
              </a:ext>
            </a:extLst>
          </p:cNvPr>
          <p:cNvSpPr/>
          <p:nvPr/>
        </p:nvSpPr>
        <p:spPr>
          <a:xfrm>
            <a:off x="4051934" y="2388101"/>
            <a:ext cx="970774" cy="1199633"/>
          </a:xfrm>
          <a:custGeom>
            <a:avLst/>
            <a:gdLst>
              <a:gd name="connsiteX0" fmla="*/ 278316 w 970774"/>
              <a:gd name="connsiteY0" fmla="*/ 1199633 h 1199633"/>
              <a:gd name="connsiteX1" fmla="*/ 260561 w 970774"/>
              <a:gd name="connsiteY1" fmla="*/ 1119734 h 1199633"/>
              <a:gd name="connsiteX2" fmla="*/ 233928 w 970774"/>
              <a:gd name="connsiteY2" fmla="*/ 968814 h 1199633"/>
              <a:gd name="connsiteX3" fmla="*/ 207295 w 970774"/>
              <a:gd name="connsiteY3" fmla="*/ 880037 h 1199633"/>
              <a:gd name="connsiteX4" fmla="*/ 189539 w 970774"/>
              <a:gd name="connsiteY4" fmla="*/ 782383 h 1199633"/>
              <a:gd name="connsiteX5" fmla="*/ 136273 w 970774"/>
              <a:gd name="connsiteY5" fmla="*/ 613707 h 1199633"/>
              <a:gd name="connsiteX6" fmla="*/ 109640 w 970774"/>
              <a:gd name="connsiteY6" fmla="*/ 462787 h 1199633"/>
              <a:gd name="connsiteX7" fmla="*/ 74130 w 970774"/>
              <a:gd name="connsiteY7" fmla="*/ 320744 h 1199633"/>
              <a:gd name="connsiteX8" fmla="*/ 38619 w 970774"/>
              <a:gd name="connsiteY8" fmla="*/ 169824 h 1199633"/>
              <a:gd name="connsiteX9" fmla="*/ 11986 w 970774"/>
              <a:gd name="connsiteY9" fmla="*/ 36659 h 1199633"/>
              <a:gd name="connsiteX10" fmla="*/ 3108 w 970774"/>
              <a:gd name="connsiteY10" fmla="*/ 1148 h 1199633"/>
              <a:gd name="connsiteX11" fmla="*/ 83007 w 970774"/>
              <a:gd name="connsiteY11" fmla="*/ 63292 h 1199633"/>
              <a:gd name="connsiteX12" fmla="*/ 118518 w 970774"/>
              <a:gd name="connsiteY12" fmla="*/ 89925 h 1199633"/>
              <a:gd name="connsiteX13" fmla="*/ 162906 w 970774"/>
              <a:gd name="connsiteY13" fmla="*/ 125435 h 1199633"/>
              <a:gd name="connsiteX14" fmla="*/ 180662 w 970774"/>
              <a:gd name="connsiteY14" fmla="*/ 143191 h 1199633"/>
              <a:gd name="connsiteX15" fmla="*/ 216172 w 970774"/>
              <a:gd name="connsiteY15" fmla="*/ 160946 h 1199633"/>
              <a:gd name="connsiteX16" fmla="*/ 260561 w 970774"/>
              <a:gd name="connsiteY16" fmla="*/ 187579 h 1199633"/>
              <a:gd name="connsiteX17" fmla="*/ 331582 w 970774"/>
              <a:gd name="connsiteY17" fmla="*/ 240845 h 1199633"/>
              <a:gd name="connsiteX18" fmla="*/ 375970 w 970774"/>
              <a:gd name="connsiteY18" fmla="*/ 276356 h 1199633"/>
              <a:gd name="connsiteX19" fmla="*/ 455869 w 970774"/>
              <a:gd name="connsiteY19" fmla="*/ 356255 h 1199633"/>
              <a:gd name="connsiteX20" fmla="*/ 482502 w 970774"/>
              <a:gd name="connsiteY20" fmla="*/ 382888 h 1199633"/>
              <a:gd name="connsiteX21" fmla="*/ 509135 w 970774"/>
              <a:gd name="connsiteY21" fmla="*/ 400643 h 1199633"/>
              <a:gd name="connsiteX22" fmla="*/ 553524 w 970774"/>
              <a:gd name="connsiteY22" fmla="*/ 453909 h 1199633"/>
              <a:gd name="connsiteX23" fmla="*/ 580157 w 970774"/>
              <a:gd name="connsiteY23" fmla="*/ 471664 h 1199633"/>
              <a:gd name="connsiteX24" fmla="*/ 597912 w 970774"/>
              <a:gd name="connsiteY24" fmla="*/ 498297 h 1199633"/>
              <a:gd name="connsiteX25" fmla="*/ 695566 w 970774"/>
              <a:gd name="connsiteY25" fmla="*/ 587074 h 1199633"/>
              <a:gd name="connsiteX26" fmla="*/ 731077 w 970774"/>
              <a:gd name="connsiteY26" fmla="*/ 622585 h 1199633"/>
              <a:gd name="connsiteX27" fmla="*/ 757710 w 970774"/>
              <a:gd name="connsiteY27" fmla="*/ 640340 h 1199633"/>
              <a:gd name="connsiteX28" fmla="*/ 793221 w 970774"/>
              <a:gd name="connsiteY28" fmla="*/ 666973 h 1199633"/>
              <a:gd name="connsiteX29" fmla="*/ 819854 w 970774"/>
              <a:gd name="connsiteY29" fmla="*/ 711361 h 1199633"/>
              <a:gd name="connsiteX30" fmla="*/ 864242 w 970774"/>
              <a:gd name="connsiteY30" fmla="*/ 755750 h 1199633"/>
              <a:gd name="connsiteX31" fmla="*/ 917508 w 970774"/>
              <a:gd name="connsiteY31" fmla="*/ 835649 h 1199633"/>
              <a:gd name="connsiteX32" fmla="*/ 970774 w 970774"/>
              <a:gd name="connsiteY32" fmla="*/ 897793 h 119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70774" h="1199633">
                <a:moveTo>
                  <a:pt x="278316" y="1199633"/>
                </a:moveTo>
                <a:cubicBezTo>
                  <a:pt x="272398" y="1173000"/>
                  <a:pt x="265589" y="1146549"/>
                  <a:pt x="260561" y="1119734"/>
                </a:cubicBezTo>
                <a:cubicBezTo>
                  <a:pt x="242353" y="1022625"/>
                  <a:pt x="263087" y="1085452"/>
                  <a:pt x="233928" y="968814"/>
                </a:cubicBezTo>
                <a:cubicBezTo>
                  <a:pt x="226435" y="938841"/>
                  <a:pt x="214451" y="910092"/>
                  <a:pt x="207295" y="880037"/>
                </a:cubicBezTo>
                <a:cubicBezTo>
                  <a:pt x="199632" y="847852"/>
                  <a:pt x="197202" y="814568"/>
                  <a:pt x="189539" y="782383"/>
                </a:cubicBezTo>
                <a:cubicBezTo>
                  <a:pt x="164895" y="678879"/>
                  <a:pt x="163539" y="711864"/>
                  <a:pt x="136273" y="613707"/>
                </a:cubicBezTo>
                <a:cubicBezTo>
                  <a:pt x="107499" y="510122"/>
                  <a:pt x="127012" y="561227"/>
                  <a:pt x="109640" y="462787"/>
                </a:cubicBezTo>
                <a:cubicBezTo>
                  <a:pt x="76072" y="272566"/>
                  <a:pt x="108177" y="479629"/>
                  <a:pt x="74130" y="320744"/>
                </a:cubicBezTo>
                <a:cubicBezTo>
                  <a:pt x="37703" y="150751"/>
                  <a:pt x="105488" y="392721"/>
                  <a:pt x="38619" y="169824"/>
                </a:cubicBezTo>
                <a:cubicBezTo>
                  <a:pt x="26290" y="83526"/>
                  <a:pt x="34816" y="127977"/>
                  <a:pt x="11986" y="36659"/>
                </a:cubicBezTo>
                <a:cubicBezTo>
                  <a:pt x="9027" y="24822"/>
                  <a:pt x="-6523" y="-6343"/>
                  <a:pt x="3108" y="1148"/>
                </a:cubicBezTo>
                <a:lnTo>
                  <a:pt x="83007" y="63292"/>
                </a:lnTo>
                <a:cubicBezTo>
                  <a:pt x="94735" y="72313"/>
                  <a:pt x="106839" y="80841"/>
                  <a:pt x="118518" y="89925"/>
                </a:cubicBezTo>
                <a:cubicBezTo>
                  <a:pt x="133475" y="101558"/>
                  <a:pt x="149508" y="112037"/>
                  <a:pt x="162906" y="125435"/>
                </a:cubicBezTo>
                <a:cubicBezTo>
                  <a:pt x="168825" y="131354"/>
                  <a:pt x="173698" y="138548"/>
                  <a:pt x="180662" y="143191"/>
                </a:cubicBezTo>
                <a:cubicBezTo>
                  <a:pt x="191673" y="150532"/>
                  <a:pt x="204604" y="154519"/>
                  <a:pt x="216172" y="160946"/>
                </a:cubicBezTo>
                <a:cubicBezTo>
                  <a:pt x="231256" y="169326"/>
                  <a:pt x="246374" y="177757"/>
                  <a:pt x="260561" y="187579"/>
                </a:cubicBezTo>
                <a:cubicBezTo>
                  <a:pt x="284891" y="204423"/>
                  <a:pt x="308127" y="222802"/>
                  <a:pt x="331582" y="240845"/>
                </a:cubicBezTo>
                <a:cubicBezTo>
                  <a:pt x="346601" y="252398"/>
                  <a:pt x="362572" y="262958"/>
                  <a:pt x="375970" y="276356"/>
                </a:cubicBezTo>
                <a:lnTo>
                  <a:pt x="455869" y="356255"/>
                </a:lnTo>
                <a:cubicBezTo>
                  <a:pt x="464747" y="365133"/>
                  <a:pt x="472056" y="375924"/>
                  <a:pt x="482502" y="382888"/>
                </a:cubicBezTo>
                <a:lnTo>
                  <a:pt x="509135" y="400643"/>
                </a:lnTo>
                <a:cubicBezTo>
                  <a:pt x="522088" y="417913"/>
                  <a:pt x="535885" y="439798"/>
                  <a:pt x="553524" y="453909"/>
                </a:cubicBezTo>
                <a:cubicBezTo>
                  <a:pt x="561856" y="460574"/>
                  <a:pt x="571279" y="465746"/>
                  <a:pt x="580157" y="471664"/>
                </a:cubicBezTo>
                <a:cubicBezTo>
                  <a:pt x="586075" y="480542"/>
                  <a:pt x="590886" y="490267"/>
                  <a:pt x="597912" y="498297"/>
                </a:cubicBezTo>
                <a:cubicBezTo>
                  <a:pt x="640155" y="546575"/>
                  <a:pt x="646645" y="543046"/>
                  <a:pt x="695566" y="587074"/>
                </a:cubicBezTo>
                <a:cubicBezTo>
                  <a:pt x="708009" y="598272"/>
                  <a:pt x="718367" y="611691"/>
                  <a:pt x="731077" y="622585"/>
                </a:cubicBezTo>
                <a:cubicBezTo>
                  <a:pt x="739178" y="629529"/>
                  <a:pt x="749028" y="634138"/>
                  <a:pt x="757710" y="640340"/>
                </a:cubicBezTo>
                <a:cubicBezTo>
                  <a:pt x="769750" y="648940"/>
                  <a:pt x="781384" y="658095"/>
                  <a:pt x="793221" y="666973"/>
                </a:cubicBezTo>
                <a:cubicBezTo>
                  <a:pt x="808637" y="713226"/>
                  <a:pt x="791999" y="676543"/>
                  <a:pt x="819854" y="711361"/>
                </a:cubicBezTo>
                <a:cubicBezTo>
                  <a:pt x="853676" y="753638"/>
                  <a:pt x="818583" y="725309"/>
                  <a:pt x="864242" y="755750"/>
                </a:cubicBezTo>
                <a:cubicBezTo>
                  <a:pt x="915739" y="841577"/>
                  <a:pt x="865729" y="761680"/>
                  <a:pt x="917508" y="835649"/>
                </a:cubicBezTo>
                <a:cubicBezTo>
                  <a:pt x="959703" y="895928"/>
                  <a:pt x="932998" y="878904"/>
                  <a:pt x="970774" y="897793"/>
                </a:cubicBez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84CEFD0-2517-41AD-8E94-3A1A4A161DFE}"/>
              </a:ext>
            </a:extLst>
          </p:cNvPr>
          <p:cNvSpPr/>
          <p:nvPr/>
        </p:nvSpPr>
        <p:spPr>
          <a:xfrm>
            <a:off x="538579" y="754602"/>
            <a:ext cx="1307976" cy="5424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latin typeface="AvenirNext LT Pro Regular" panose="020B05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C949E6-668D-42F2-B8E3-8D746DF63E49}"/>
              </a:ext>
            </a:extLst>
          </p:cNvPr>
          <p:cNvSpPr/>
          <p:nvPr/>
        </p:nvSpPr>
        <p:spPr>
          <a:xfrm>
            <a:off x="9232777" y="754602"/>
            <a:ext cx="2175029" cy="5424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latin typeface="AvenirNext LT Pro Regular" panose="020B05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B3A09C-90EF-4D73-9F4A-E40124500002}"/>
              </a:ext>
            </a:extLst>
          </p:cNvPr>
          <p:cNvSpPr txBox="1"/>
          <p:nvPr/>
        </p:nvSpPr>
        <p:spPr>
          <a:xfrm>
            <a:off x="5060271" y="423908"/>
            <a:ext cx="395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venirNext LT Pro Regular" panose="020B0504020202020204" pitchFamily="34" charset="0"/>
              </a:rPr>
              <a:t>Tablero</a:t>
            </a:r>
            <a:endParaRPr lang="es-CO" dirty="0">
              <a:latin typeface="AvenirNext LT Pro Regular" panose="020B0504020202020204" pitchFamily="34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96BC20C-3D2D-40B9-8E79-8434CE2F35DD}"/>
              </a:ext>
            </a:extLst>
          </p:cNvPr>
          <p:cNvCxnSpPr>
            <a:cxnSpLocks/>
          </p:cNvCxnSpPr>
          <p:nvPr/>
        </p:nvCxnSpPr>
        <p:spPr>
          <a:xfrm>
            <a:off x="2210540" y="1669002"/>
            <a:ext cx="6818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218AE88-5196-4975-80EF-F2E874138C13}"/>
              </a:ext>
            </a:extLst>
          </p:cNvPr>
          <p:cNvSpPr txBox="1"/>
          <p:nvPr/>
        </p:nvSpPr>
        <p:spPr>
          <a:xfrm>
            <a:off x="2312632" y="756013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AvenirNext LT Pro Regular" panose="020B0504020202020204" pitchFamily="34" charset="0"/>
              </a:rPr>
              <a:t>Sala # 1</a:t>
            </a:r>
            <a:endParaRPr lang="es-CO" b="1" dirty="0">
              <a:latin typeface="AvenirNext LT Pro Regular" panose="020B05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FFAD9CD-3A10-440B-A67C-7E7797BE590B}"/>
              </a:ext>
            </a:extLst>
          </p:cNvPr>
          <p:cNvSpPr txBox="1"/>
          <p:nvPr/>
        </p:nvSpPr>
        <p:spPr>
          <a:xfrm>
            <a:off x="7153934" y="815430"/>
            <a:ext cx="2725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AvenirNext LT Pro Regular" panose="020B0504020202020204" pitchFamily="34" charset="0"/>
              </a:rPr>
              <a:t>Rondas ganadas: 1</a:t>
            </a:r>
            <a:endParaRPr lang="es-CO" sz="1200" b="1" dirty="0">
              <a:latin typeface="AvenirNext LT Pro Regular" panose="020B05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1AAE9E3-6844-4FB6-BC45-12C0F3D349C4}"/>
              </a:ext>
            </a:extLst>
          </p:cNvPr>
          <p:cNvSpPr txBox="1"/>
          <p:nvPr/>
        </p:nvSpPr>
        <p:spPr>
          <a:xfrm>
            <a:off x="2312632" y="1212507"/>
            <a:ext cx="170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AvenirNext LT Pro Regular" panose="020B0504020202020204" pitchFamily="34" charset="0"/>
              </a:rPr>
              <a:t>Ronda 2/3</a:t>
            </a:r>
            <a:endParaRPr lang="es-CO" b="1" dirty="0">
              <a:latin typeface="AvenirNext LT Pro Regular" panose="020B05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EC8973-FAD1-457B-B475-BB4C88986900}"/>
              </a:ext>
            </a:extLst>
          </p:cNvPr>
          <p:cNvSpPr txBox="1"/>
          <p:nvPr/>
        </p:nvSpPr>
        <p:spPr>
          <a:xfrm>
            <a:off x="580008" y="907763"/>
            <a:ext cx="197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AvenirNext LT Pro Regular" panose="020B0504020202020204" pitchFamily="34" charset="0"/>
              </a:rPr>
              <a:t>Pintor:</a:t>
            </a:r>
            <a:endParaRPr lang="es-CO" dirty="0">
              <a:solidFill>
                <a:srgbClr val="FF0000"/>
              </a:solidFill>
              <a:latin typeface="AvenirNext LT Pro Regular" panose="020B05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5399EE7-6F9A-413E-90D7-CFE777209F45}"/>
              </a:ext>
            </a:extLst>
          </p:cNvPr>
          <p:cNvSpPr txBox="1"/>
          <p:nvPr/>
        </p:nvSpPr>
        <p:spPr>
          <a:xfrm>
            <a:off x="581486" y="2452818"/>
            <a:ext cx="173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  <a:latin typeface="AvenirNext LT Pro Regular" panose="020B0504020202020204" pitchFamily="34" charset="0"/>
              </a:rPr>
              <a:t>Adivinadores:</a:t>
            </a:r>
            <a:endParaRPr lang="es-CO" sz="1400" dirty="0">
              <a:solidFill>
                <a:srgbClr val="FF0000"/>
              </a:solidFill>
              <a:latin typeface="AvenirNext LT Pro Regular" panose="020B05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75DB4D4-5787-4001-AABA-AFEEEB9F4226}"/>
              </a:ext>
            </a:extLst>
          </p:cNvPr>
          <p:cNvSpPr txBox="1"/>
          <p:nvPr/>
        </p:nvSpPr>
        <p:spPr>
          <a:xfrm>
            <a:off x="674703" y="1348777"/>
            <a:ext cx="102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venirNext LT Pro Regular" panose="020B0504020202020204" pitchFamily="34" charset="0"/>
              </a:rPr>
              <a:t>Carlos</a:t>
            </a:r>
          </a:p>
          <a:p>
            <a:endParaRPr lang="es-CO" dirty="0">
              <a:latin typeface="AvenirNext LT Pro Regular" panose="020B05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79D3FB1-582D-494E-8F88-1C37DA671C07}"/>
              </a:ext>
            </a:extLst>
          </p:cNvPr>
          <p:cNvSpPr txBox="1"/>
          <p:nvPr/>
        </p:nvSpPr>
        <p:spPr>
          <a:xfrm>
            <a:off x="630314" y="2804646"/>
            <a:ext cx="1307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venirNext LT Pro Regular" panose="020B0504020202020204" pitchFamily="34" charset="0"/>
              </a:rPr>
              <a:t>Juan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venirNext LT Pro Regular" panose="020B0504020202020204" pitchFamily="34" charset="0"/>
              </a:rPr>
              <a:t>María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venirNext LT Pro Regular" panose="020B0504020202020204" pitchFamily="34" charset="0"/>
              </a:rPr>
              <a:t>Diego</a:t>
            </a:r>
            <a:endParaRPr lang="es-CO" dirty="0">
              <a:latin typeface="AvenirNext LT Pro Regular" panose="020B05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F838A3A-41CA-4B4A-B534-AB559844F926}"/>
              </a:ext>
            </a:extLst>
          </p:cNvPr>
          <p:cNvSpPr txBox="1"/>
          <p:nvPr/>
        </p:nvSpPr>
        <p:spPr>
          <a:xfrm>
            <a:off x="517865" y="4058670"/>
            <a:ext cx="1731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rgbClr val="FF0000"/>
                </a:solidFill>
                <a:latin typeface="AvenirNext LT Pro Regular" panose="020B0504020202020204" pitchFamily="34" charset="0"/>
              </a:rPr>
              <a:t>Siguiente pintor:</a:t>
            </a:r>
            <a:endParaRPr lang="es-CO" sz="1200" dirty="0">
              <a:solidFill>
                <a:srgbClr val="FF0000"/>
              </a:solidFill>
              <a:latin typeface="AvenirNext LT Pro Regular" panose="020B05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44C0F0D-4224-4D9B-A290-33F9D4E61640}"/>
              </a:ext>
            </a:extLst>
          </p:cNvPr>
          <p:cNvSpPr txBox="1"/>
          <p:nvPr/>
        </p:nvSpPr>
        <p:spPr>
          <a:xfrm>
            <a:off x="862613" y="4338698"/>
            <a:ext cx="102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venirNext LT Pro Regular" panose="020B0504020202020204" pitchFamily="34" charset="0"/>
              </a:rPr>
              <a:t>Juan</a:t>
            </a:r>
          </a:p>
          <a:p>
            <a:endParaRPr lang="es-CO" dirty="0">
              <a:latin typeface="AvenirNext LT Pro Regular" panose="020B0504020202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EE8E503-C82B-40F0-961E-55CF8E4C5062}"/>
              </a:ext>
            </a:extLst>
          </p:cNvPr>
          <p:cNvSpPr txBox="1"/>
          <p:nvPr/>
        </p:nvSpPr>
        <p:spPr>
          <a:xfrm>
            <a:off x="4970022" y="800929"/>
            <a:ext cx="175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AvenirNext LT Pro Regular" panose="020B0504020202020204" pitchFamily="34" charset="0"/>
              </a:rPr>
              <a:t>Palabra:</a:t>
            </a:r>
            <a:endParaRPr lang="es-CO" b="1" dirty="0">
              <a:latin typeface="AvenirNext LT Pro Regular" panose="020B0504020202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E0E3446-A8E9-42E6-9117-93D0CEFD8A54}"/>
              </a:ext>
            </a:extLst>
          </p:cNvPr>
          <p:cNvSpPr txBox="1"/>
          <p:nvPr/>
        </p:nvSpPr>
        <p:spPr>
          <a:xfrm>
            <a:off x="4862739" y="1069224"/>
            <a:ext cx="222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Futura Hv BT" panose="020B0702020204020204" pitchFamily="34" charset="0"/>
              </a:rPr>
              <a:t>GATO</a:t>
            </a:r>
            <a:endParaRPr lang="es-CO" sz="3200" dirty="0">
              <a:latin typeface="Futura Hv BT" panose="020B0702020204020204" pitchFamily="34" charset="0"/>
            </a:endParaRP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F5212733-C84F-4B48-B172-6C396794C4AE}"/>
              </a:ext>
            </a:extLst>
          </p:cNvPr>
          <p:cNvSpPr/>
          <p:nvPr/>
        </p:nvSpPr>
        <p:spPr>
          <a:xfrm>
            <a:off x="4267995" y="3346218"/>
            <a:ext cx="2284218" cy="1980384"/>
          </a:xfrm>
          <a:custGeom>
            <a:avLst/>
            <a:gdLst>
              <a:gd name="connsiteX0" fmla="*/ 339516 w 2284218"/>
              <a:gd name="connsiteY0" fmla="*/ 107196 h 1980384"/>
              <a:gd name="connsiteX1" fmla="*/ 259617 w 2284218"/>
              <a:gd name="connsiteY1" fmla="*/ 142706 h 1980384"/>
              <a:gd name="connsiteX2" fmla="*/ 241861 w 2284218"/>
              <a:gd name="connsiteY2" fmla="*/ 160462 h 1980384"/>
              <a:gd name="connsiteX3" fmla="*/ 188595 w 2284218"/>
              <a:gd name="connsiteY3" fmla="*/ 195972 h 1980384"/>
              <a:gd name="connsiteX4" fmla="*/ 161962 w 2284218"/>
              <a:gd name="connsiteY4" fmla="*/ 213728 h 1980384"/>
              <a:gd name="connsiteX5" fmla="*/ 108696 w 2284218"/>
              <a:gd name="connsiteY5" fmla="*/ 266994 h 1980384"/>
              <a:gd name="connsiteX6" fmla="*/ 82063 w 2284218"/>
              <a:gd name="connsiteY6" fmla="*/ 293627 h 1980384"/>
              <a:gd name="connsiteX7" fmla="*/ 64308 w 2284218"/>
              <a:gd name="connsiteY7" fmla="*/ 364648 h 1980384"/>
              <a:gd name="connsiteX8" fmla="*/ 37675 w 2284218"/>
              <a:gd name="connsiteY8" fmla="*/ 409036 h 1980384"/>
              <a:gd name="connsiteX9" fmla="*/ 19920 w 2284218"/>
              <a:gd name="connsiteY9" fmla="*/ 462302 h 1980384"/>
              <a:gd name="connsiteX10" fmla="*/ 11042 w 2284218"/>
              <a:gd name="connsiteY10" fmla="*/ 488935 h 1980384"/>
              <a:gd name="connsiteX11" fmla="*/ 11042 w 2284218"/>
              <a:gd name="connsiteY11" fmla="*/ 1039351 h 1980384"/>
              <a:gd name="connsiteX12" fmla="*/ 19920 w 2284218"/>
              <a:gd name="connsiteY12" fmla="*/ 1101495 h 1980384"/>
              <a:gd name="connsiteX13" fmla="*/ 46553 w 2284218"/>
              <a:gd name="connsiteY13" fmla="*/ 1199149 h 1980384"/>
              <a:gd name="connsiteX14" fmla="*/ 64308 w 2284218"/>
              <a:gd name="connsiteY14" fmla="*/ 1243537 h 1980384"/>
              <a:gd name="connsiteX15" fmla="*/ 82063 w 2284218"/>
              <a:gd name="connsiteY15" fmla="*/ 1296803 h 1980384"/>
              <a:gd name="connsiteX16" fmla="*/ 90941 w 2284218"/>
              <a:gd name="connsiteY16" fmla="*/ 1332314 h 1980384"/>
              <a:gd name="connsiteX17" fmla="*/ 161962 w 2284218"/>
              <a:gd name="connsiteY17" fmla="*/ 1465479 h 1980384"/>
              <a:gd name="connsiteX18" fmla="*/ 179718 w 2284218"/>
              <a:gd name="connsiteY18" fmla="*/ 1492112 h 1980384"/>
              <a:gd name="connsiteX19" fmla="*/ 232984 w 2284218"/>
              <a:gd name="connsiteY19" fmla="*/ 1563133 h 1980384"/>
              <a:gd name="connsiteX20" fmla="*/ 250739 w 2284218"/>
              <a:gd name="connsiteY20" fmla="*/ 1580889 h 1980384"/>
              <a:gd name="connsiteX21" fmla="*/ 268494 w 2284218"/>
              <a:gd name="connsiteY21" fmla="*/ 1607522 h 1980384"/>
              <a:gd name="connsiteX22" fmla="*/ 312883 w 2284218"/>
              <a:gd name="connsiteY22" fmla="*/ 1634155 h 1980384"/>
              <a:gd name="connsiteX23" fmla="*/ 339516 w 2284218"/>
              <a:gd name="connsiteY23" fmla="*/ 1651910 h 1980384"/>
              <a:gd name="connsiteX24" fmla="*/ 410537 w 2284218"/>
              <a:gd name="connsiteY24" fmla="*/ 1714054 h 1980384"/>
              <a:gd name="connsiteX25" fmla="*/ 490436 w 2284218"/>
              <a:gd name="connsiteY25" fmla="*/ 1767320 h 1980384"/>
              <a:gd name="connsiteX26" fmla="*/ 534824 w 2284218"/>
              <a:gd name="connsiteY26" fmla="*/ 1802831 h 1980384"/>
              <a:gd name="connsiteX27" fmla="*/ 579213 w 2284218"/>
              <a:gd name="connsiteY27" fmla="*/ 1820586 h 1980384"/>
              <a:gd name="connsiteX28" fmla="*/ 614723 w 2284218"/>
              <a:gd name="connsiteY28" fmla="*/ 1847219 h 1980384"/>
              <a:gd name="connsiteX29" fmla="*/ 703500 w 2284218"/>
              <a:gd name="connsiteY29" fmla="*/ 1882730 h 1980384"/>
              <a:gd name="connsiteX30" fmla="*/ 747888 w 2284218"/>
              <a:gd name="connsiteY30" fmla="*/ 1891607 h 1980384"/>
              <a:gd name="connsiteX31" fmla="*/ 810032 w 2284218"/>
              <a:gd name="connsiteY31" fmla="*/ 1918240 h 1980384"/>
              <a:gd name="connsiteX32" fmla="*/ 863298 w 2284218"/>
              <a:gd name="connsiteY32" fmla="*/ 1927118 h 1980384"/>
              <a:gd name="connsiteX33" fmla="*/ 907687 w 2284218"/>
              <a:gd name="connsiteY33" fmla="*/ 1935996 h 1980384"/>
              <a:gd name="connsiteX34" fmla="*/ 960953 w 2284218"/>
              <a:gd name="connsiteY34" fmla="*/ 1953751 h 1980384"/>
              <a:gd name="connsiteX35" fmla="*/ 987586 w 2284218"/>
              <a:gd name="connsiteY35" fmla="*/ 1971506 h 1980384"/>
              <a:gd name="connsiteX36" fmla="*/ 1058607 w 2284218"/>
              <a:gd name="connsiteY36" fmla="*/ 1980384 h 1980384"/>
              <a:gd name="connsiteX37" fmla="*/ 1591267 w 2284218"/>
              <a:gd name="connsiteY37" fmla="*/ 1971506 h 1980384"/>
              <a:gd name="connsiteX38" fmla="*/ 1653411 w 2284218"/>
              <a:gd name="connsiteY38" fmla="*/ 1962629 h 1980384"/>
              <a:gd name="connsiteX39" fmla="*/ 1786576 w 2284218"/>
              <a:gd name="connsiteY39" fmla="*/ 1953751 h 1980384"/>
              <a:gd name="connsiteX40" fmla="*/ 1866475 w 2284218"/>
              <a:gd name="connsiteY40" fmla="*/ 1935996 h 1980384"/>
              <a:gd name="connsiteX41" fmla="*/ 1893108 w 2284218"/>
              <a:gd name="connsiteY41" fmla="*/ 1909363 h 1980384"/>
              <a:gd name="connsiteX42" fmla="*/ 1919741 w 2284218"/>
              <a:gd name="connsiteY42" fmla="*/ 1891607 h 1980384"/>
              <a:gd name="connsiteX43" fmla="*/ 1955252 w 2284218"/>
              <a:gd name="connsiteY43" fmla="*/ 1864974 h 1980384"/>
              <a:gd name="connsiteX44" fmla="*/ 1990762 w 2284218"/>
              <a:gd name="connsiteY44" fmla="*/ 1811708 h 1980384"/>
              <a:gd name="connsiteX45" fmla="*/ 2008518 w 2284218"/>
              <a:gd name="connsiteY45" fmla="*/ 1785075 h 1980384"/>
              <a:gd name="connsiteX46" fmla="*/ 2061784 w 2284218"/>
              <a:gd name="connsiteY46" fmla="*/ 1731809 h 1980384"/>
              <a:gd name="connsiteX47" fmla="*/ 2079539 w 2284218"/>
              <a:gd name="connsiteY47" fmla="*/ 1696299 h 1980384"/>
              <a:gd name="connsiteX48" fmla="*/ 2097294 w 2284218"/>
              <a:gd name="connsiteY48" fmla="*/ 1678543 h 1980384"/>
              <a:gd name="connsiteX49" fmla="*/ 2115050 w 2284218"/>
              <a:gd name="connsiteY49" fmla="*/ 1651910 h 1980384"/>
              <a:gd name="connsiteX50" fmla="*/ 2141683 w 2284218"/>
              <a:gd name="connsiteY50" fmla="*/ 1607522 h 1980384"/>
              <a:gd name="connsiteX51" fmla="*/ 2159438 w 2284218"/>
              <a:gd name="connsiteY51" fmla="*/ 1563133 h 1980384"/>
              <a:gd name="connsiteX52" fmla="*/ 2194949 w 2284218"/>
              <a:gd name="connsiteY52" fmla="*/ 1518745 h 1980384"/>
              <a:gd name="connsiteX53" fmla="*/ 2212704 w 2284218"/>
              <a:gd name="connsiteY53" fmla="*/ 1474357 h 1980384"/>
              <a:gd name="connsiteX54" fmla="*/ 2230459 w 2284218"/>
              <a:gd name="connsiteY54" fmla="*/ 1350069 h 1980384"/>
              <a:gd name="connsiteX55" fmla="*/ 2239337 w 2284218"/>
              <a:gd name="connsiteY55" fmla="*/ 1296803 h 1980384"/>
              <a:gd name="connsiteX56" fmla="*/ 2257092 w 2284218"/>
              <a:gd name="connsiteY56" fmla="*/ 1252415 h 1980384"/>
              <a:gd name="connsiteX57" fmla="*/ 2265970 w 2284218"/>
              <a:gd name="connsiteY57" fmla="*/ 1101495 h 1980384"/>
              <a:gd name="connsiteX58" fmla="*/ 2283725 w 2284218"/>
              <a:gd name="connsiteY58" fmla="*/ 994963 h 1980384"/>
              <a:gd name="connsiteX59" fmla="*/ 2274848 w 2284218"/>
              <a:gd name="connsiteY59" fmla="*/ 666489 h 1980384"/>
              <a:gd name="connsiteX60" fmla="*/ 2265970 w 2284218"/>
              <a:gd name="connsiteY60" fmla="*/ 630978 h 1980384"/>
              <a:gd name="connsiteX61" fmla="*/ 2239337 w 2284218"/>
              <a:gd name="connsiteY61" fmla="*/ 568834 h 1980384"/>
              <a:gd name="connsiteX62" fmla="*/ 2212704 w 2284218"/>
              <a:gd name="connsiteY62" fmla="*/ 515568 h 1980384"/>
              <a:gd name="connsiteX63" fmla="*/ 2194949 w 2284218"/>
              <a:gd name="connsiteY63" fmla="*/ 480058 h 1980384"/>
              <a:gd name="connsiteX64" fmla="*/ 2150560 w 2284218"/>
              <a:gd name="connsiteY64" fmla="*/ 435669 h 1980384"/>
              <a:gd name="connsiteX65" fmla="*/ 2123927 w 2284218"/>
              <a:gd name="connsiteY65" fmla="*/ 400159 h 1980384"/>
              <a:gd name="connsiteX66" fmla="*/ 2088417 w 2284218"/>
              <a:gd name="connsiteY66" fmla="*/ 373526 h 1980384"/>
              <a:gd name="connsiteX67" fmla="*/ 2044028 w 2284218"/>
              <a:gd name="connsiteY67" fmla="*/ 329137 h 1980384"/>
              <a:gd name="connsiteX68" fmla="*/ 1955252 w 2284218"/>
              <a:gd name="connsiteY68" fmla="*/ 266994 h 1980384"/>
              <a:gd name="connsiteX69" fmla="*/ 1928619 w 2284218"/>
              <a:gd name="connsiteY69" fmla="*/ 249238 h 1980384"/>
              <a:gd name="connsiteX70" fmla="*/ 1893108 w 2284218"/>
              <a:gd name="connsiteY70" fmla="*/ 240361 h 1980384"/>
              <a:gd name="connsiteX71" fmla="*/ 1857597 w 2284218"/>
              <a:gd name="connsiteY71" fmla="*/ 222605 h 1980384"/>
              <a:gd name="connsiteX72" fmla="*/ 1804331 w 2284218"/>
              <a:gd name="connsiteY72" fmla="*/ 187095 h 1980384"/>
              <a:gd name="connsiteX73" fmla="*/ 1715555 w 2284218"/>
              <a:gd name="connsiteY73" fmla="*/ 160462 h 1980384"/>
              <a:gd name="connsiteX74" fmla="*/ 1680044 w 2284218"/>
              <a:gd name="connsiteY74" fmla="*/ 142706 h 1980384"/>
              <a:gd name="connsiteX75" fmla="*/ 1591267 w 2284218"/>
              <a:gd name="connsiteY75" fmla="*/ 124951 h 1980384"/>
              <a:gd name="connsiteX76" fmla="*/ 1564634 w 2284218"/>
              <a:gd name="connsiteY76" fmla="*/ 116073 h 1980384"/>
              <a:gd name="connsiteX77" fmla="*/ 1529123 w 2284218"/>
              <a:gd name="connsiteY77" fmla="*/ 107196 h 1980384"/>
              <a:gd name="connsiteX78" fmla="*/ 1387081 w 2284218"/>
              <a:gd name="connsiteY78" fmla="*/ 89440 h 1980384"/>
              <a:gd name="connsiteX79" fmla="*/ 1280549 w 2284218"/>
              <a:gd name="connsiteY79" fmla="*/ 62807 h 1980384"/>
              <a:gd name="connsiteX80" fmla="*/ 1182894 w 2284218"/>
              <a:gd name="connsiteY80" fmla="*/ 45052 h 1980384"/>
              <a:gd name="connsiteX81" fmla="*/ 996463 w 2284218"/>
              <a:gd name="connsiteY81" fmla="*/ 27297 h 1980384"/>
              <a:gd name="connsiteX82" fmla="*/ 960953 w 2284218"/>
              <a:gd name="connsiteY82" fmla="*/ 18419 h 1980384"/>
              <a:gd name="connsiteX83" fmla="*/ 357271 w 2284218"/>
              <a:gd name="connsiteY83" fmla="*/ 36174 h 1980384"/>
              <a:gd name="connsiteX84" fmla="*/ 339516 w 2284218"/>
              <a:gd name="connsiteY84" fmla="*/ 53930 h 1980384"/>
              <a:gd name="connsiteX85" fmla="*/ 295127 w 2284218"/>
              <a:gd name="connsiteY85" fmla="*/ 89440 h 1980384"/>
              <a:gd name="connsiteX86" fmla="*/ 286250 w 2284218"/>
              <a:gd name="connsiteY86" fmla="*/ 107196 h 198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284218" h="1980384">
                <a:moveTo>
                  <a:pt x="339516" y="107196"/>
                </a:moveTo>
                <a:cubicBezTo>
                  <a:pt x="320291" y="114886"/>
                  <a:pt x="278280" y="130264"/>
                  <a:pt x="259617" y="142706"/>
                </a:cubicBezTo>
                <a:cubicBezTo>
                  <a:pt x="252653" y="147349"/>
                  <a:pt x="248557" y="155440"/>
                  <a:pt x="241861" y="160462"/>
                </a:cubicBezTo>
                <a:cubicBezTo>
                  <a:pt x="224790" y="173265"/>
                  <a:pt x="206350" y="184135"/>
                  <a:pt x="188595" y="195972"/>
                </a:cubicBezTo>
                <a:cubicBezTo>
                  <a:pt x="179717" y="201891"/>
                  <a:pt x="169507" y="206183"/>
                  <a:pt x="161962" y="213728"/>
                </a:cubicBezTo>
                <a:lnTo>
                  <a:pt x="108696" y="266994"/>
                </a:lnTo>
                <a:lnTo>
                  <a:pt x="82063" y="293627"/>
                </a:lnTo>
                <a:cubicBezTo>
                  <a:pt x="78686" y="310514"/>
                  <a:pt x="73409" y="346447"/>
                  <a:pt x="64308" y="364648"/>
                </a:cubicBezTo>
                <a:cubicBezTo>
                  <a:pt x="56591" y="380081"/>
                  <a:pt x="44815" y="393328"/>
                  <a:pt x="37675" y="409036"/>
                </a:cubicBezTo>
                <a:cubicBezTo>
                  <a:pt x="29930" y="426074"/>
                  <a:pt x="25838" y="444547"/>
                  <a:pt x="19920" y="462302"/>
                </a:cubicBezTo>
                <a:lnTo>
                  <a:pt x="11042" y="488935"/>
                </a:lnTo>
                <a:cubicBezTo>
                  <a:pt x="-3987" y="744412"/>
                  <a:pt x="-3373" y="664570"/>
                  <a:pt x="11042" y="1039351"/>
                </a:cubicBezTo>
                <a:cubicBezTo>
                  <a:pt x="11846" y="1060261"/>
                  <a:pt x="15816" y="1080976"/>
                  <a:pt x="19920" y="1101495"/>
                </a:cubicBezTo>
                <a:cubicBezTo>
                  <a:pt x="25183" y="1127810"/>
                  <a:pt x="35619" y="1169992"/>
                  <a:pt x="46553" y="1199149"/>
                </a:cubicBezTo>
                <a:cubicBezTo>
                  <a:pt x="52148" y="1214070"/>
                  <a:pt x="58862" y="1228561"/>
                  <a:pt x="64308" y="1243537"/>
                </a:cubicBezTo>
                <a:cubicBezTo>
                  <a:pt x="70704" y="1261126"/>
                  <a:pt x="77524" y="1278646"/>
                  <a:pt x="82063" y="1296803"/>
                </a:cubicBezTo>
                <a:cubicBezTo>
                  <a:pt x="85022" y="1308640"/>
                  <a:pt x="86135" y="1321099"/>
                  <a:pt x="90941" y="1332314"/>
                </a:cubicBezTo>
                <a:cubicBezTo>
                  <a:pt x="111752" y="1380874"/>
                  <a:pt x="134627" y="1421744"/>
                  <a:pt x="161962" y="1465479"/>
                </a:cubicBezTo>
                <a:cubicBezTo>
                  <a:pt x="167617" y="1474527"/>
                  <a:pt x="173442" y="1483483"/>
                  <a:pt x="179718" y="1492112"/>
                </a:cubicBezTo>
                <a:cubicBezTo>
                  <a:pt x="197123" y="1516044"/>
                  <a:pt x="212060" y="1542208"/>
                  <a:pt x="232984" y="1563133"/>
                </a:cubicBezTo>
                <a:cubicBezTo>
                  <a:pt x="238902" y="1569052"/>
                  <a:pt x="245510" y="1574353"/>
                  <a:pt x="250739" y="1580889"/>
                </a:cubicBezTo>
                <a:cubicBezTo>
                  <a:pt x="257404" y="1589221"/>
                  <a:pt x="261829" y="1599191"/>
                  <a:pt x="268494" y="1607522"/>
                </a:cubicBezTo>
                <a:cubicBezTo>
                  <a:pt x="291613" y="1636420"/>
                  <a:pt x="279712" y="1617569"/>
                  <a:pt x="312883" y="1634155"/>
                </a:cubicBezTo>
                <a:cubicBezTo>
                  <a:pt x="322426" y="1638927"/>
                  <a:pt x="330834" y="1645708"/>
                  <a:pt x="339516" y="1651910"/>
                </a:cubicBezTo>
                <a:cubicBezTo>
                  <a:pt x="409153" y="1701651"/>
                  <a:pt x="341104" y="1653300"/>
                  <a:pt x="410537" y="1714054"/>
                </a:cubicBezTo>
                <a:cubicBezTo>
                  <a:pt x="452594" y="1750854"/>
                  <a:pt x="441825" y="1733292"/>
                  <a:pt x="490436" y="1767320"/>
                </a:cubicBezTo>
                <a:cubicBezTo>
                  <a:pt x="505959" y="1778186"/>
                  <a:pt x="518576" y="1793082"/>
                  <a:pt x="534824" y="1802831"/>
                </a:cubicBezTo>
                <a:cubicBezTo>
                  <a:pt x="548489" y="1811030"/>
                  <a:pt x="565282" y="1812847"/>
                  <a:pt x="579213" y="1820586"/>
                </a:cubicBezTo>
                <a:cubicBezTo>
                  <a:pt x="592147" y="1827771"/>
                  <a:pt x="602176" y="1839377"/>
                  <a:pt x="614723" y="1847219"/>
                </a:cubicBezTo>
                <a:cubicBezTo>
                  <a:pt x="640422" y="1863281"/>
                  <a:pt x="675229" y="1875020"/>
                  <a:pt x="703500" y="1882730"/>
                </a:cubicBezTo>
                <a:cubicBezTo>
                  <a:pt x="718057" y="1886700"/>
                  <a:pt x="733092" y="1888648"/>
                  <a:pt x="747888" y="1891607"/>
                </a:cubicBezTo>
                <a:cubicBezTo>
                  <a:pt x="768603" y="1900485"/>
                  <a:pt x="788492" y="1911612"/>
                  <a:pt x="810032" y="1918240"/>
                </a:cubicBezTo>
                <a:cubicBezTo>
                  <a:pt x="827236" y="1923534"/>
                  <a:pt x="845588" y="1923898"/>
                  <a:pt x="863298" y="1927118"/>
                </a:cubicBezTo>
                <a:cubicBezTo>
                  <a:pt x="878144" y="1929817"/>
                  <a:pt x="893129" y="1932026"/>
                  <a:pt x="907687" y="1935996"/>
                </a:cubicBezTo>
                <a:cubicBezTo>
                  <a:pt x="925743" y="1940920"/>
                  <a:pt x="945380" y="1943370"/>
                  <a:pt x="960953" y="1953751"/>
                </a:cubicBezTo>
                <a:cubicBezTo>
                  <a:pt x="969831" y="1959669"/>
                  <a:pt x="977292" y="1968699"/>
                  <a:pt x="987586" y="1971506"/>
                </a:cubicBezTo>
                <a:cubicBezTo>
                  <a:pt x="1010603" y="1977783"/>
                  <a:pt x="1034933" y="1977425"/>
                  <a:pt x="1058607" y="1980384"/>
                </a:cubicBezTo>
                <a:lnTo>
                  <a:pt x="1591267" y="1971506"/>
                </a:lnTo>
                <a:cubicBezTo>
                  <a:pt x="1612183" y="1970882"/>
                  <a:pt x="1632572" y="1964523"/>
                  <a:pt x="1653411" y="1962629"/>
                </a:cubicBezTo>
                <a:cubicBezTo>
                  <a:pt x="1697715" y="1958601"/>
                  <a:pt x="1742188" y="1956710"/>
                  <a:pt x="1786576" y="1953751"/>
                </a:cubicBezTo>
                <a:cubicBezTo>
                  <a:pt x="1793016" y="1952678"/>
                  <a:pt x="1851907" y="1945708"/>
                  <a:pt x="1866475" y="1935996"/>
                </a:cubicBezTo>
                <a:cubicBezTo>
                  <a:pt x="1876921" y="1929032"/>
                  <a:pt x="1883463" y="1917401"/>
                  <a:pt x="1893108" y="1909363"/>
                </a:cubicBezTo>
                <a:cubicBezTo>
                  <a:pt x="1901305" y="1902532"/>
                  <a:pt x="1911059" y="1897809"/>
                  <a:pt x="1919741" y="1891607"/>
                </a:cubicBezTo>
                <a:cubicBezTo>
                  <a:pt x="1931781" y="1883007"/>
                  <a:pt x="1943415" y="1873852"/>
                  <a:pt x="1955252" y="1864974"/>
                </a:cubicBezTo>
                <a:cubicBezTo>
                  <a:pt x="1970852" y="1818171"/>
                  <a:pt x="1953818" y="1856040"/>
                  <a:pt x="1990762" y="1811708"/>
                </a:cubicBezTo>
                <a:cubicBezTo>
                  <a:pt x="1997593" y="1803511"/>
                  <a:pt x="2001429" y="1793050"/>
                  <a:pt x="2008518" y="1785075"/>
                </a:cubicBezTo>
                <a:cubicBezTo>
                  <a:pt x="2025200" y="1766308"/>
                  <a:pt x="2050555" y="1754268"/>
                  <a:pt x="2061784" y="1731809"/>
                </a:cubicBezTo>
                <a:cubicBezTo>
                  <a:pt x="2067702" y="1719972"/>
                  <a:pt x="2072198" y="1707310"/>
                  <a:pt x="2079539" y="1696299"/>
                </a:cubicBezTo>
                <a:cubicBezTo>
                  <a:pt x="2084182" y="1689335"/>
                  <a:pt x="2092065" y="1685079"/>
                  <a:pt x="2097294" y="1678543"/>
                </a:cubicBezTo>
                <a:cubicBezTo>
                  <a:pt x="2103959" y="1670211"/>
                  <a:pt x="2109395" y="1660958"/>
                  <a:pt x="2115050" y="1651910"/>
                </a:cubicBezTo>
                <a:cubicBezTo>
                  <a:pt x="2124195" y="1637278"/>
                  <a:pt x="2133966" y="1622955"/>
                  <a:pt x="2141683" y="1607522"/>
                </a:cubicBezTo>
                <a:cubicBezTo>
                  <a:pt x="2148810" y="1593268"/>
                  <a:pt x="2151239" y="1576798"/>
                  <a:pt x="2159438" y="1563133"/>
                </a:cubicBezTo>
                <a:cubicBezTo>
                  <a:pt x="2169187" y="1546885"/>
                  <a:pt x="2183112" y="1533541"/>
                  <a:pt x="2194949" y="1518745"/>
                </a:cubicBezTo>
                <a:cubicBezTo>
                  <a:pt x="2200867" y="1503949"/>
                  <a:pt x="2209421" y="1489951"/>
                  <a:pt x="2212704" y="1474357"/>
                </a:cubicBezTo>
                <a:cubicBezTo>
                  <a:pt x="2221325" y="1433405"/>
                  <a:pt x="2223579" y="1391349"/>
                  <a:pt x="2230459" y="1350069"/>
                </a:cubicBezTo>
                <a:cubicBezTo>
                  <a:pt x="2233418" y="1332314"/>
                  <a:pt x="2234601" y="1314169"/>
                  <a:pt x="2239337" y="1296803"/>
                </a:cubicBezTo>
                <a:cubicBezTo>
                  <a:pt x="2243530" y="1281429"/>
                  <a:pt x="2251174" y="1267211"/>
                  <a:pt x="2257092" y="1252415"/>
                </a:cubicBezTo>
                <a:cubicBezTo>
                  <a:pt x="2260051" y="1202108"/>
                  <a:pt x="2260785" y="1151621"/>
                  <a:pt x="2265970" y="1101495"/>
                </a:cubicBezTo>
                <a:cubicBezTo>
                  <a:pt x="2269674" y="1065686"/>
                  <a:pt x="2282990" y="1030956"/>
                  <a:pt x="2283725" y="994963"/>
                </a:cubicBezTo>
                <a:cubicBezTo>
                  <a:pt x="2285960" y="885454"/>
                  <a:pt x="2280185" y="775890"/>
                  <a:pt x="2274848" y="666489"/>
                </a:cubicBezTo>
                <a:cubicBezTo>
                  <a:pt x="2274254" y="654302"/>
                  <a:pt x="2269322" y="642710"/>
                  <a:pt x="2265970" y="630978"/>
                </a:cubicBezTo>
                <a:cubicBezTo>
                  <a:pt x="2254074" y="589342"/>
                  <a:pt x="2259627" y="616178"/>
                  <a:pt x="2239337" y="568834"/>
                </a:cubicBezTo>
                <a:cubicBezTo>
                  <a:pt x="2204461" y="487455"/>
                  <a:pt x="2261445" y="600866"/>
                  <a:pt x="2212704" y="515568"/>
                </a:cubicBezTo>
                <a:cubicBezTo>
                  <a:pt x="2206138" y="504078"/>
                  <a:pt x="2203074" y="490504"/>
                  <a:pt x="2194949" y="480058"/>
                </a:cubicBezTo>
                <a:cubicBezTo>
                  <a:pt x="2182102" y="463541"/>
                  <a:pt x="2163115" y="452409"/>
                  <a:pt x="2150560" y="435669"/>
                </a:cubicBezTo>
                <a:cubicBezTo>
                  <a:pt x="2141682" y="423832"/>
                  <a:pt x="2134389" y="410621"/>
                  <a:pt x="2123927" y="400159"/>
                </a:cubicBezTo>
                <a:cubicBezTo>
                  <a:pt x="2113465" y="389697"/>
                  <a:pt x="2099476" y="383356"/>
                  <a:pt x="2088417" y="373526"/>
                </a:cubicBezTo>
                <a:cubicBezTo>
                  <a:pt x="2072777" y="359624"/>
                  <a:pt x="2060768" y="341692"/>
                  <a:pt x="2044028" y="329137"/>
                </a:cubicBezTo>
                <a:cubicBezTo>
                  <a:pt x="1991440" y="289695"/>
                  <a:pt x="2020839" y="310719"/>
                  <a:pt x="1955252" y="266994"/>
                </a:cubicBezTo>
                <a:cubicBezTo>
                  <a:pt x="1946374" y="261075"/>
                  <a:pt x="1938970" y="251826"/>
                  <a:pt x="1928619" y="249238"/>
                </a:cubicBezTo>
                <a:lnTo>
                  <a:pt x="1893108" y="240361"/>
                </a:lnTo>
                <a:cubicBezTo>
                  <a:pt x="1881271" y="234442"/>
                  <a:pt x="1868945" y="229414"/>
                  <a:pt x="1857597" y="222605"/>
                </a:cubicBezTo>
                <a:cubicBezTo>
                  <a:pt x="1839299" y="211626"/>
                  <a:pt x="1824575" y="193843"/>
                  <a:pt x="1804331" y="187095"/>
                </a:cubicBezTo>
                <a:cubicBezTo>
                  <a:pt x="1739490" y="165481"/>
                  <a:pt x="1769222" y="173878"/>
                  <a:pt x="1715555" y="160462"/>
                </a:cubicBezTo>
                <a:cubicBezTo>
                  <a:pt x="1703718" y="154543"/>
                  <a:pt x="1692436" y="147353"/>
                  <a:pt x="1680044" y="142706"/>
                </a:cubicBezTo>
                <a:cubicBezTo>
                  <a:pt x="1654324" y="133061"/>
                  <a:pt x="1616361" y="130528"/>
                  <a:pt x="1591267" y="124951"/>
                </a:cubicBezTo>
                <a:cubicBezTo>
                  <a:pt x="1582132" y="122921"/>
                  <a:pt x="1573632" y="118644"/>
                  <a:pt x="1564634" y="116073"/>
                </a:cubicBezTo>
                <a:cubicBezTo>
                  <a:pt x="1552902" y="112721"/>
                  <a:pt x="1541087" y="109589"/>
                  <a:pt x="1529123" y="107196"/>
                </a:cubicBezTo>
                <a:cubicBezTo>
                  <a:pt x="1474049" y="96182"/>
                  <a:pt x="1448288" y="95561"/>
                  <a:pt x="1387081" y="89440"/>
                </a:cubicBezTo>
                <a:cubicBezTo>
                  <a:pt x="1279456" y="53566"/>
                  <a:pt x="1388134" y="86714"/>
                  <a:pt x="1280549" y="62807"/>
                </a:cubicBezTo>
                <a:cubicBezTo>
                  <a:pt x="1190917" y="42889"/>
                  <a:pt x="1366114" y="64006"/>
                  <a:pt x="1182894" y="45052"/>
                </a:cubicBezTo>
                <a:lnTo>
                  <a:pt x="996463" y="27297"/>
                </a:lnTo>
                <a:cubicBezTo>
                  <a:pt x="984626" y="24338"/>
                  <a:pt x="973154" y="18419"/>
                  <a:pt x="960953" y="18419"/>
                </a:cubicBezTo>
                <a:cubicBezTo>
                  <a:pt x="401615" y="18419"/>
                  <a:pt x="565089" y="-33094"/>
                  <a:pt x="357271" y="36174"/>
                </a:cubicBezTo>
                <a:cubicBezTo>
                  <a:pt x="351353" y="42093"/>
                  <a:pt x="346052" y="48701"/>
                  <a:pt x="339516" y="53930"/>
                </a:cubicBezTo>
                <a:cubicBezTo>
                  <a:pt x="317679" y="71400"/>
                  <a:pt x="311202" y="68007"/>
                  <a:pt x="295127" y="89440"/>
                </a:cubicBezTo>
                <a:cubicBezTo>
                  <a:pt x="291157" y="94734"/>
                  <a:pt x="289209" y="101277"/>
                  <a:pt x="286250" y="107196"/>
                </a:cubicBez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BFDB8668-A708-478D-A43B-B51BE6633F7B}"/>
              </a:ext>
            </a:extLst>
          </p:cNvPr>
          <p:cNvSpPr/>
          <p:nvPr/>
        </p:nvSpPr>
        <p:spPr>
          <a:xfrm>
            <a:off x="6080460" y="2645546"/>
            <a:ext cx="1012055" cy="1367161"/>
          </a:xfrm>
          <a:custGeom>
            <a:avLst/>
            <a:gdLst>
              <a:gd name="connsiteX0" fmla="*/ 0 w 1012055"/>
              <a:gd name="connsiteY0" fmla="*/ 754602 h 1367161"/>
              <a:gd name="connsiteX1" fmla="*/ 106532 w 1012055"/>
              <a:gd name="connsiteY1" fmla="*/ 665825 h 1367161"/>
              <a:gd name="connsiteX2" fmla="*/ 408373 w 1012055"/>
              <a:gd name="connsiteY2" fmla="*/ 435006 h 1367161"/>
              <a:gd name="connsiteX3" fmla="*/ 656948 w 1012055"/>
              <a:gd name="connsiteY3" fmla="*/ 248575 h 1367161"/>
              <a:gd name="connsiteX4" fmla="*/ 745724 w 1012055"/>
              <a:gd name="connsiteY4" fmla="*/ 195309 h 1367161"/>
              <a:gd name="connsiteX5" fmla="*/ 816746 w 1012055"/>
              <a:gd name="connsiteY5" fmla="*/ 159798 h 1367161"/>
              <a:gd name="connsiteX6" fmla="*/ 852257 w 1012055"/>
              <a:gd name="connsiteY6" fmla="*/ 133165 h 1367161"/>
              <a:gd name="connsiteX7" fmla="*/ 905523 w 1012055"/>
              <a:gd name="connsiteY7" fmla="*/ 97654 h 1367161"/>
              <a:gd name="connsiteX8" fmla="*/ 949911 w 1012055"/>
              <a:gd name="connsiteY8" fmla="*/ 0 h 1367161"/>
              <a:gd name="connsiteX9" fmla="*/ 994299 w 1012055"/>
              <a:gd name="connsiteY9" fmla="*/ 8878 h 1367161"/>
              <a:gd name="connsiteX10" fmla="*/ 1012055 w 1012055"/>
              <a:gd name="connsiteY10" fmla="*/ 133165 h 1367161"/>
              <a:gd name="connsiteX11" fmla="*/ 1003177 w 1012055"/>
              <a:gd name="connsiteY11" fmla="*/ 630315 h 1367161"/>
              <a:gd name="connsiteX12" fmla="*/ 994299 w 1012055"/>
              <a:gd name="connsiteY12" fmla="*/ 692458 h 1367161"/>
              <a:gd name="connsiteX13" fmla="*/ 976544 w 1012055"/>
              <a:gd name="connsiteY13" fmla="*/ 781235 h 1367161"/>
              <a:gd name="connsiteX14" fmla="*/ 967666 w 1012055"/>
              <a:gd name="connsiteY14" fmla="*/ 807868 h 1367161"/>
              <a:gd name="connsiteX15" fmla="*/ 932156 w 1012055"/>
              <a:gd name="connsiteY15" fmla="*/ 870012 h 1367161"/>
              <a:gd name="connsiteX16" fmla="*/ 923278 w 1012055"/>
              <a:gd name="connsiteY16" fmla="*/ 896645 h 1367161"/>
              <a:gd name="connsiteX17" fmla="*/ 870012 w 1012055"/>
              <a:gd name="connsiteY17" fmla="*/ 976544 h 1367161"/>
              <a:gd name="connsiteX18" fmla="*/ 816746 w 1012055"/>
              <a:gd name="connsiteY18" fmla="*/ 1118586 h 1367161"/>
              <a:gd name="connsiteX19" fmla="*/ 790113 w 1012055"/>
              <a:gd name="connsiteY19" fmla="*/ 1162975 h 1367161"/>
              <a:gd name="connsiteX20" fmla="*/ 772357 w 1012055"/>
              <a:gd name="connsiteY20" fmla="*/ 1225118 h 1367161"/>
              <a:gd name="connsiteX21" fmla="*/ 754602 w 1012055"/>
              <a:gd name="connsiteY21" fmla="*/ 1251751 h 1367161"/>
              <a:gd name="connsiteX22" fmla="*/ 736847 w 1012055"/>
              <a:gd name="connsiteY22" fmla="*/ 1269507 h 1367161"/>
              <a:gd name="connsiteX23" fmla="*/ 701336 w 1012055"/>
              <a:gd name="connsiteY23" fmla="*/ 1287262 h 1367161"/>
              <a:gd name="connsiteX24" fmla="*/ 674703 w 1012055"/>
              <a:gd name="connsiteY24" fmla="*/ 1305017 h 1367161"/>
              <a:gd name="connsiteX25" fmla="*/ 639192 w 1012055"/>
              <a:gd name="connsiteY25" fmla="*/ 1331650 h 1367161"/>
              <a:gd name="connsiteX26" fmla="*/ 585926 w 1012055"/>
              <a:gd name="connsiteY26" fmla="*/ 1349406 h 1367161"/>
              <a:gd name="connsiteX27" fmla="*/ 559293 w 1012055"/>
              <a:gd name="connsiteY27" fmla="*/ 1358283 h 1367161"/>
              <a:gd name="connsiteX28" fmla="*/ 550416 w 1012055"/>
              <a:gd name="connsiteY28" fmla="*/ 1367161 h 136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12055" h="1367161">
                <a:moveTo>
                  <a:pt x="0" y="754602"/>
                </a:moveTo>
                <a:cubicBezTo>
                  <a:pt x="35511" y="725010"/>
                  <a:pt x="68071" y="691466"/>
                  <a:pt x="106532" y="665825"/>
                </a:cubicBezTo>
                <a:cubicBezTo>
                  <a:pt x="231886" y="582256"/>
                  <a:pt x="260220" y="566699"/>
                  <a:pt x="408373" y="435006"/>
                </a:cubicBezTo>
                <a:cubicBezTo>
                  <a:pt x="508992" y="345566"/>
                  <a:pt x="516597" y="332786"/>
                  <a:pt x="656948" y="248575"/>
                </a:cubicBezTo>
                <a:cubicBezTo>
                  <a:pt x="686540" y="230820"/>
                  <a:pt x="715557" y="212069"/>
                  <a:pt x="745724" y="195309"/>
                </a:cubicBezTo>
                <a:cubicBezTo>
                  <a:pt x="768861" y="182455"/>
                  <a:pt x="793883" y="173135"/>
                  <a:pt x="816746" y="159798"/>
                </a:cubicBezTo>
                <a:cubicBezTo>
                  <a:pt x="829527" y="152343"/>
                  <a:pt x="840135" y="141650"/>
                  <a:pt x="852257" y="133165"/>
                </a:cubicBezTo>
                <a:cubicBezTo>
                  <a:pt x="869739" y="120928"/>
                  <a:pt x="905523" y="97654"/>
                  <a:pt x="905523" y="97654"/>
                </a:cubicBezTo>
                <a:cubicBezTo>
                  <a:pt x="949403" y="31833"/>
                  <a:pt x="936848" y="65313"/>
                  <a:pt x="949911" y="0"/>
                </a:cubicBezTo>
                <a:cubicBezTo>
                  <a:pt x="964707" y="2959"/>
                  <a:pt x="987918" y="-4795"/>
                  <a:pt x="994299" y="8878"/>
                </a:cubicBezTo>
                <a:cubicBezTo>
                  <a:pt x="1011997" y="46801"/>
                  <a:pt x="1012055" y="133165"/>
                  <a:pt x="1012055" y="133165"/>
                </a:cubicBezTo>
                <a:cubicBezTo>
                  <a:pt x="1009096" y="298882"/>
                  <a:pt x="1008436" y="464655"/>
                  <a:pt x="1003177" y="630315"/>
                </a:cubicBezTo>
                <a:cubicBezTo>
                  <a:pt x="1002513" y="651229"/>
                  <a:pt x="997481" y="671777"/>
                  <a:pt x="994299" y="692458"/>
                </a:cubicBezTo>
                <a:cubicBezTo>
                  <a:pt x="988485" y="730251"/>
                  <a:pt x="986352" y="746908"/>
                  <a:pt x="976544" y="781235"/>
                </a:cubicBezTo>
                <a:cubicBezTo>
                  <a:pt x="973973" y="790233"/>
                  <a:pt x="971352" y="799267"/>
                  <a:pt x="967666" y="807868"/>
                </a:cubicBezTo>
                <a:cubicBezTo>
                  <a:pt x="920975" y="916815"/>
                  <a:pt x="976734" y="780856"/>
                  <a:pt x="932156" y="870012"/>
                </a:cubicBezTo>
                <a:cubicBezTo>
                  <a:pt x="927971" y="878382"/>
                  <a:pt x="928238" y="888710"/>
                  <a:pt x="923278" y="896645"/>
                </a:cubicBezTo>
                <a:cubicBezTo>
                  <a:pt x="883338" y="960548"/>
                  <a:pt x="893560" y="917673"/>
                  <a:pt x="870012" y="976544"/>
                </a:cubicBezTo>
                <a:cubicBezTo>
                  <a:pt x="850411" y="1025549"/>
                  <a:pt x="845189" y="1071180"/>
                  <a:pt x="816746" y="1118586"/>
                </a:cubicBezTo>
                <a:lnTo>
                  <a:pt x="790113" y="1162975"/>
                </a:lnTo>
                <a:cubicBezTo>
                  <a:pt x="787268" y="1174353"/>
                  <a:pt x="778725" y="1212382"/>
                  <a:pt x="772357" y="1225118"/>
                </a:cubicBezTo>
                <a:cubicBezTo>
                  <a:pt x="767585" y="1234661"/>
                  <a:pt x="761267" y="1243419"/>
                  <a:pt x="754602" y="1251751"/>
                </a:cubicBezTo>
                <a:cubicBezTo>
                  <a:pt x="749373" y="1258287"/>
                  <a:pt x="743811" y="1264864"/>
                  <a:pt x="736847" y="1269507"/>
                </a:cubicBezTo>
                <a:cubicBezTo>
                  <a:pt x="725836" y="1276848"/>
                  <a:pt x="712826" y="1280696"/>
                  <a:pt x="701336" y="1287262"/>
                </a:cubicBezTo>
                <a:cubicBezTo>
                  <a:pt x="692072" y="1292555"/>
                  <a:pt x="683385" y="1298815"/>
                  <a:pt x="674703" y="1305017"/>
                </a:cubicBezTo>
                <a:cubicBezTo>
                  <a:pt x="662663" y="1313617"/>
                  <a:pt x="652426" y="1325033"/>
                  <a:pt x="639192" y="1331650"/>
                </a:cubicBezTo>
                <a:cubicBezTo>
                  <a:pt x="622452" y="1340020"/>
                  <a:pt x="603681" y="1343488"/>
                  <a:pt x="585926" y="1349406"/>
                </a:cubicBezTo>
                <a:cubicBezTo>
                  <a:pt x="577048" y="1352365"/>
                  <a:pt x="565910" y="1351666"/>
                  <a:pt x="559293" y="1358283"/>
                </a:cubicBezTo>
                <a:lnTo>
                  <a:pt x="550416" y="1367161"/>
                </a:ln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93788348-B246-4096-92C7-011A13B6EEF9}"/>
              </a:ext>
            </a:extLst>
          </p:cNvPr>
          <p:cNvSpPr/>
          <p:nvPr/>
        </p:nvSpPr>
        <p:spPr>
          <a:xfrm>
            <a:off x="4704371" y="3750307"/>
            <a:ext cx="352903" cy="262400"/>
          </a:xfrm>
          <a:custGeom>
            <a:avLst/>
            <a:gdLst>
              <a:gd name="connsiteX0" fmla="*/ 338146 w 352903"/>
              <a:gd name="connsiteY0" fmla="*/ 4947 h 262400"/>
              <a:gd name="connsiteX1" fmla="*/ 151714 w 352903"/>
              <a:gd name="connsiteY1" fmla="*/ 13825 h 262400"/>
              <a:gd name="connsiteX2" fmla="*/ 89571 w 352903"/>
              <a:gd name="connsiteY2" fmla="*/ 40458 h 262400"/>
              <a:gd name="connsiteX3" fmla="*/ 27427 w 352903"/>
              <a:gd name="connsiteY3" fmla="*/ 75969 h 262400"/>
              <a:gd name="connsiteX4" fmla="*/ 794 w 352903"/>
              <a:gd name="connsiteY4" fmla="*/ 102602 h 262400"/>
              <a:gd name="connsiteX5" fmla="*/ 45182 w 352903"/>
              <a:gd name="connsiteY5" fmla="*/ 253522 h 262400"/>
              <a:gd name="connsiteX6" fmla="*/ 71815 w 352903"/>
              <a:gd name="connsiteY6" fmla="*/ 262400 h 262400"/>
              <a:gd name="connsiteX7" fmla="*/ 160592 w 352903"/>
              <a:gd name="connsiteY7" fmla="*/ 253522 h 262400"/>
              <a:gd name="connsiteX8" fmla="*/ 213858 w 352903"/>
              <a:gd name="connsiteY8" fmla="*/ 209134 h 262400"/>
              <a:gd name="connsiteX9" fmla="*/ 293757 w 352903"/>
              <a:gd name="connsiteY9" fmla="*/ 164745 h 262400"/>
              <a:gd name="connsiteX10" fmla="*/ 311512 w 352903"/>
              <a:gd name="connsiteY10" fmla="*/ 138112 h 262400"/>
              <a:gd name="connsiteX11" fmla="*/ 347023 w 352903"/>
              <a:gd name="connsiteY11" fmla="*/ 93724 h 262400"/>
              <a:gd name="connsiteX12" fmla="*/ 338146 w 352903"/>
              <a:gd name="connsiteY12" fmla="*/ 4947 h 2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2903" h="262400">
                <a:moveTo>
                  <a:pt x="338146" y="4947"/>
                </a:moveTo>
                <a:cubicBezTo>
                  <a:pt x="305595" y="-8369"/>
                  <a:pt x="213730" y="8864"/>
                  <a:pt x="151714" y="13825"/>
                </a:cubicBezTo>
                <a:cubicBezTo>
                  <a:pt x="113567" y="16877"/>
                  <a:pt x="119610" y="23293"/>
                  <a:pt x="89571" y="40458"/>
                </a:cubicBezTo>
                <a:cubicBezTo>
                  <a:pt x="61938" y="56248"/>
                  <a:pt x="51026" y="56303"/>
                  <a:pt x="27427" y="75969"/>
                </a:cubicBezTo>
                <a:cubicBezTo>
                  <a:pt x="17782" y="84007"/>
                  <a:pt x="9672" y="93724"/>
                  <a:pt x="794" y="102602"/>
                </a:cubicBezTo>
                <a:cubicBezTo>
                  <a:pt x="8160" y="205724"/>
                  <a:pt x="-22641" y="214765"/>
                  <a:pt x="45182" y="253522"/>
                </a:cubicBezTo>
                <a:cubicBezTo>
                  <a:pt x="53307" y="258165"/>
                  <a:pt x="62937" y="259441"/>
                  <a:pt x="71815" y="262400"/>
                </a:cubicBezTo>
                <a:cubicBezTo>
                  <a:pt x="101407" y="259441"/>
                  <a:pt x="131614" y="260209"/>
                  <a:pt x="160592" y="253522"/>
                </a:cubicBezTo>
                <a:cubicBezTo>
                  <a:pt x="179924" y="249061"/>
                  <a:pt x="200564" y="219474"/>
                  <a:pt x="213858" y="209134"/>
                </a:cubicBezTo>
                <a:cubicBezTo>
                  <a:pt x="259647" y="173520"/>
                  <a:pt x="253573" y="178140"/>
                  <a:pt x="293757" y="164745"/>
                </a:cubicBezTo>
                <a:cubicBezTo>
                  <a:pt x="299675" y="155867"/>
                  <a:pt x="304847" y="146443"/>
                  <a:pt x="311512" y="138112"/>
                </a:cubicBezTo>
                <a:cubicBezTo>
                  <a:pt x="362112" y="74863"/>
                  <a:pt x="292375" y="175697"/>
                  <a:pt x="347023" y="93724"/>
                </a:cubicBezTo>
                <a:cubicBezTo>
                  <a:pt x="337878" y="-6877"/>
                  <a:pt x="370697" y="18263"/>
                  <a:pt x="338146" y="4947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E62DEA14-C97B-49AB-9328-693AC4642883}"/>
              </a:ext>
            </a:extLst>
          </p:cNvPr>
          <p:cNvSpPr/>
          <p:nvPr/>
        </p:nvSpPr>
        <p:spPr>
          <a:xfrm flipH="1">
            <a:off x="5531772" y="3793447"/>
            <a:ext cx="427646" cy="207654"/>
          </a:xfrm>
          <a:custGeom>
            <a:avLst/>
            <a:gdLst>
              <a:gd name="connsiteX0" fmla="*/ 338146 w 352903"/>
              <a:gd name="connsiteY0" fmla="*/ 4947 h 262400"/>
              <a:gd name="connsiteX1" fmla="*/ 151714 w 352903"/>
              <a:gd name="connsiteY1" fmla="*/ 13825 h 262400"/>
              <a:gd name="connsiteX2" fmla="*/ 89571 w 352903"/>
              <a:gd name="connsiteY2" fmla="*/ 40458 h 262400"/>
              <a:gd name="connsiteX3" fmla="*/ 27427 w 352903"/>
              <a:gd name="connsiteY3" fmla="*/ 75969 h 262400"/>
              <a:gd name="connsiteX4" fmla="*/ 794 w 352903"/>
              <a:gd name="connsiteY4" fmla="*/ 102602 h 262400"/>
              <a:gd name="connsiteX5" fmla="*/ 45182 w 352903"/>
              <a:gd name="connsiteY5" fmla="*/ 253522 h 262400"/>
              <a:gd name="connsiteX6" fmla="*/ 71815 w 352903"/>
              <a:gd name="connsiteY6" fmla="*/ 262400 h 262400"/>
              <a:gd name="connsiteX7" fmla="*/ 160592 w 352903"/>
              <a:gd name="connsiteY7" fmla="*/ 253522 h 262400"/>
              <a:gd name="connsiteX8" fmla="*/ 213858 w 352903"/>
              <a:gd name="connsiteY8" fmla="*/ 209134 h 262400"/>
              <a:gd name="connsiteX9" fmla="*/ 293757 w 352903"/>
              <a:gd name="connsiteY9" fmla="*/ 164745 h 262400"/>
              <a:gd name="connsiteX10" fmla="*/ 311512 w 352903"/>
              <a:gd name="connsiteY10" fmla="*/ 138112 h 262400"/>
              <a:gd name="connsiteX11" fmla="*/ 347023 w 352903"/>
              <a:gd name="connsiteY11" fmla="*/ 93724 h 262400"/>
              <a:gd name="connsiteX12" fmla="*/ 338146 w 352903"/>
              <a:gd name="connsiteY12" fmla="*/ 4947 h 2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2903" h="262400">
                <a:moveTo>
                  <a:pt x="338146" y="4947"/>
                </a:moveTo>
                <a:cubicBezTo>
                  <a:pt x="305595" y="-8369"/>
                  <a:pt x="213730" y="8864"/>
                  <a:pt x="151714" y="13825"/>
                </a:cubicBezTo>
                <a:cubicBezTo>
                  <a:pt x="113567" y="16877"/>
                  <a:pt x="119610" y="23293"/>
                  <a:pt x="89571" y="40458"/>
                </a:cubicBezTo>
                <a:cubicBezTo>
                  <a:pt x="61938" y="56248"/>
                  <a:pt x="51026" y="56303"/>
                  <a:pt x="27427" y="75969"/>
                </a:cubicBezTo>
                <a:cubicBezTo>
                  <a:pt x="17782" y="84007"/>
                  <a:pt x="9672" y="93724"/>
                  <a:pt x="794" y="102602"/>
                </a:cubicBezTo>
                <a:cubicBezTo>
                  <a:pt x="8160" y="205724"/>
                  <a:pt x="-22641" y="214765"/>
                  <a:pt x="45182" y="253522"/>
                </a:cubicBezTo>
                <a:cubicBezTo>
                  <a:pt x="53307" y="258165"/>
                  <a:pt x="62937" y="259441"/>
                  <a:pt x="71815" y="262400"/>
                </a:cubicBezTo>
                <a:cubicBezTo>
                  <a:pt x="101407" y="259441"/>
                  <a:pt x="131614" y="260209"/>
                  <a:pt x="160592" y="253522"/>
                </a:cubicBezTo>
                <a:cubicBezTo>
                  <a:pt x="179924" y="249061"/>
                  <a:pt x="200564" y="219474"/>
                  <a:pt x="213858" y="209134"/>
                </a:cubicBezTo>
                <a:cubicBezTo>
                  <a:pt x="259647" y="173520"/>
                  <a:pt x="253573" y="178140"/>
                  <a:pt x="293757" y="164745"/>
                </a:cubicBezTo>
                <a:cubicBezTo>
                  <a:pt x="299675" y="155867"/>
                  <a:pt x="304847" y="146443"/>
                  <a:pt x="311512" y="138112"/>
                </a:cubicBezTo>
                <a:cubicBezTo>
                  <a:pt x="362112" y="74863"/>
                  <a:pt x="292375" y="175697"/>
                  <a:pt x="347023" y="93724"/>
                </a:cubicBezTo>
                <a:cubicBezTo>
                  <a:pt x="337878" y="-6877"/>
                  <a:pt x="370697" y="18263"/>
                  <a:pt x="338146" y="4947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252C448D-EA4F-468C-BAA7-33609C342BB3}"/>
              </a:ext>
            </a:extLst>
          </p:cNvPr>
          <p:cNvSpPr/>
          <p:nvPr/>
        </p:nvSpPr>
        <p:spPr>
          <a:xfrm>
            <a:off x="5468645" y="4465468"/>
            <a:ext cx="1047565" cy="133165"/>
          </a:xfrm>
          <a:custGeom>
            <a:avLst/>
            <a:gdLst>
              <a:gd name="connsiteX0" fmla="*/ 0 w 1047565"/>
              <a:gd name="connsiteY0" fmla="*/ 133165 h 133165"/>
              <a:gd name="connsiteX1" fmla="*/ 1047565 w 1047565"/>
              <a:gd name="connsiteY1" fmla="*/ 0 h 133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7565" h="133165">
                <a:moveTo>
                  <a:pt x="0" y="133165"/>
                </a:moveTo>
                <a:lnTo>
                  <a:pt x="1047565" y="0"/>
                </a:ln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0E46D8C1-8A78-4564-8A9C-5621E57CD60A}"/>
              </a:ext>
            </a:extLst>
          </p:cNvPr>
          <p:cNvSpPr/>
          <p:nvPr/>
        </p:nvSpPr>
        <p:spPr>
          <a:xfrm>
            <a:off x="5513033" y="4643021"/>
            <a:ext cx="1313895" cy="53284"/>
          </a:xfrm>
          <a:custGeom>
            <a:avLst/>
            <a:gdLst>
              <a:gd name="connsiteX0" fmla="*/ 0 w 1313895"/>
              <a:gd name="connsiteY0" fmla="*/ 0 h 53284"/>
              <a:gd name="connsiteX1" fmla="*/ 1047565 w 1313895"/>
              <a:gd name="connsiteY1" fmla="*/ 8878 h 53284"/>
              <a:gd name="connsiteX2" fmla="*/ 1100831 w 1313895"/>
              <a:gd name="connsiteY2" fmla="*/ 17756 h 53284"/>
              <a:gd name="connsiteX3" fmla="*/ 1216241 w 1313895"/>
              <a:gd name="connsiteY3" fmla="*/ 35511 h 53284"/>
              <a:gd name="connsiteX4" fmla="*/ 1313895 w 1313895"/>
              <a:gd name="connsiteY4" fmla="*/ 53266 h 5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895" h="53284">
                <a:moveTo>
                  <a:pt x="0" y="0"/>
                </a:moveTo>
                <a:lnTo>
                  <a:pt x="1047565" y="8878"/>
                </a:lnTo>
                <a:cubicBezTo>
                  <a:pt x="1065563" y="9168"/>
                  <a:pt x="1083040" y="15019"/>
                  <a:pt x="1100831" y="17756"/>
                </a:cubicBezTo>
                <a:cubicBezTo>
                  <a:pt x="1137813" y="23445"/>
                  <a:pt x="1179309" y="28125"/>
                  <a:pt x="1216241" y="35511"/>
                </a:cubicBezTo>
                <a:cubicBezTo>
                  <a:pt x="1311435" y="54550"/>
                  <a:pt x="1266793" y="53266"/>
                  <a:pt x="1313895" y="53266"/>
                </a:cubicBez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B34CFE6B-CC59-403A-A520-0F1482C64625}"/>
              </a:ext>
            </a:extLst>
          </p:cNvPr>
          <p:cNvSpPr/>
          <p:nvPr/>
        </p:nvSpPr>
        <p:spPr>
          <a:xfrm>
            <a:off x="5575177" y="4705165"/>
            <a:ext cx="1775534" cy="559325"/>
          </a:xfrm>
          <a:custGeom>
            <a:avLst/>
            <a:gdLst>
              <a:gd name="connsiteX0" fmla="*/ 0 w 1775534"/>
              <a:gd name="connsiteY0" fmla="*/ 0 h 559325"/>
              <a:gd name="connsiteX1" fmla="*/ 1775534 w 1775534"/>
              <a:gd name="connsiteY1" fmla="*/ 559293 h 5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75534" h="559325">
                <a:moveTo>
                  <a:pt x="0" y="0"/>
                </a:moveTo>
                <a:cubicBezTo>
                  <a:pt x="1684388" y="573602"/>
                  <a:pt x="1064040" y="559293"/>
                  <a:pt x="1775534" y="559293"/>
                </a:cubicBez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95C95F63-72E8-4A0D-9252-862EAB1C57A0}"/>
              </a:ext>
            </a:extLst>
          </p:cNvPr>
          <p:cNvSpPr/>
          <p:nvPr/>
        </p:nvSpPr>
        <p:spPr>
          <a:xfrm>
            <a:off x="5184559" y="4330228"/>
            <a:ext cx="292963" cy="374937"/>
          </a:xfrm>
          <a:custGeom>
            <a:avLst/>
            <a:gdLst>
              <a:gd name="connsiteX0" fmla="*/ 88777 w 292963"/>
              <a:gd name="connsiteY0" fmla="*/ 2075 h 374937"/>
              <a:gd name="connsiteX1" fmla="*/ 79899 w 292963"/>
              <a:gd name="connsiteY1" fmla="*/ 126362 h 374937"/>
              <a:gd name="connsiteX2" fmla="*/ 71022 w 292963"/>
              <a:gd name="connsiteY2" fmla="*/ 152995 h 374937"/>
              <a:gd name="connsiteX3" fmla="*/ 44389 w 292963"/>
              <a:gd name="connsiteY3" fmla="*/ 170751 h 374937"/>
              <a:gd name="connsiteX4" fmla="*/ 0 w 292963"/>
              <a:gd name="connsiteY4" fmla="*/ 197384 h 374937"/>
              <a:gd name="connsiteX5" fmla="*/ 17756 w 292963"/>
              <a:gd name="connsiteY5" fmla="*/ 268405 h 374937"/>
              <a:gd name="connsiteX6" fmla="*/ 62144 w 292963"/>
              <a:gd name="connsiteY6" fmla="*/ 330549 h 374937"/>
              <a:gd name="connsiteX7" fmla="*/ 106532 w 292963"/>
              <a:gd name="connsiteY7" fmla="*/ 374937 h 374937"/>
              <a:gd name="connsiteX8" fmla="*/ 230820 w 292963"/>
              <a:gd name="connsiteY8" fmla="*/ 357182 h 374937"/>
              <a:gd name="connsiteX9" fmla="*/ 257453 w 292963"/>
              <a:gd name="connsiteY9" fmla="*/ 339426 h 374937"/>
              <a:gd name="connsiteX10" fmla="*/ 266330 w 292963"/>
              <a:gd name="connsiteY10" fmla="*/ 312793 h 374937"/>
              <a:gd name="connsiteX11" fmla="*/ 292963 w 292963"/>
              <a:gd name="connsiteY11" fmla="*/ 259527 h 374937"/>
              <a:gd name="connsiteX12" fmla="*/ 284086 w 292963"/>
              <a:gd name="connsiteY12" fmla="*/ 215139 h 374937"/>
              <a:gd name="connsiteX13" fmla="*/ 248575 w 292963"/>
              <a:gd name="connsiteY13" fmla="*/ 179628 h 374937"/>
              <a:gd name="connsiteX14" fmla="*/ 221942 w 292963"/>
              <a:gd name="connsiteY14" fmla="*/ 152995 h 374937"/>
              <a:gd name="connsiteX15" fmla="*/ 195309 w 292963"/>
              <a:gd name="connsiteY15" fmla="*/ 126362 h 374937"/>
              <a:gd name="connsiteX16" fmla="*/ 168676 w 292963"/>
              <a:gd name="connsiteY16" fmla="*/ 108607 h 374937"/>
              <a:gd name="connsiteX17" fmla="*/ 150921 w 292963"/>
              <a:gd name="connsiteY17" fmla="*/ 81974 h 374937"/>
              <a:gd name="connsiteX18" fmla="*/ 142043 w 292963"/>
              <a:gd name="connsiteY18" fmla="*/ 55341 h 374937"/>
              <a:gd name="connsiteX19" fmla="*/ 88777 w 292963"/>
              <a:gd name="connsiteY19" fmla="*/ 2075 h 374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2963" h="374937">
                <a:moveTo>
                  <a:pt x="88777" y="2075"/>
                </a:moveTo>
                <a:cubicBezTo>
                  <a:pt x="78420" y="13912"/>
                  <a:pt x="84752" y="85112"/>
                  <a:pt x="79899" y="126362"/>
                </a:cubicBezTo>
                <a:cubicBezTo>
                  <a:pt x="78806" y="135656"/>
                  <a:pt x="76868" y="145688"/>
                  <a:pt x="71022" y="152995"/>
                </a:cubicBezTo>
                <a:cubicBezTo>
                  <a:pt x="64357" y="161327"/>
                  <a:pt x="52721" y="164086"/>
                  <a:pt x="44389" y="170751"/>
                </a:cubicBezTo>
                <a:cubicBezTo>
                  <a:pt x="9572" y="198604"/>
                  <a:pt x="46249" y="181967"/>
                  <a:pt x="0" y="197384"/>
                </a:cubicBezTo>
                <a:cubicBezTo>
                  <a:pt x="5919" y="221058"/>
                  <a:pt x="10039" y="245255"/>
                  <a:pt x="17756" y="268405"/>
                </a:cubicBezTo>
                <a:cubicBezTo>
                  <a:pt x="32359" y="312213"/>
                  <a:pt x="34470" y="297340"/>
                  <a:pt x="62144" y="330549"/>
                </a:cubicBezTo>
                <a:cubicBezTo>
                  <a:pt x="99134" y="374937"/>
                  <a:pt x="57705" y="342386"/>
                  <a:pt x="106532" y="374937"/>
                </a:cubicBezTo>
                <a:cubicBezTo>
                  <a:pt x="131467" y="372670"/>
                  <a:pt x="196666" y="374259"/>
                  <a:pt x="230820" y="357182"/>
                </a:cubicBezTo>
                <a:cubicBezTo>
                  <a:pt x="240363" y="352410"/>
                  <a:pt x="248575" y="345345"/>
                  <a:pt x="257453" y="339426"/>
                </a:cubicBezTo>
                <a:cubicBezTo>
                  <a:pt x="260412" y="330548"/>
                  <a:pt x="262145" y="321163"/>
                  <a:pt x="266330" y="312793"/>
                </a:cubicBezTo>
                <a:cubicBezTo>
                  <a:pt x="300749" y="243955"/>
                  <a:pt x="270651" y="326469"/>
                  <a:pt x="292963" y="259527"/>
                </a:cubicBezTo>
                <a:cubicBezTo>
                  <a:pt x="290004" y="244731"/>
                  <a:pt x="291414" y="228329"/>
                  <a:pt x="284086" y="215139"/>
                </a:cubicBezTo>
                <a:cubicBezTo>
                  <a:pt x="275956" y="200506"/>
                  <a:pt x="260412" y="191465"/>
                  <a:pt x="248575" y="179628"/>
                </a:cubicBezTo>
                <a:lnTo>
                  <a:pt x="221942" y="152995"/>
                </a:lnTo>
                <a:cubicBezTo>
                  <a:pt x="213064" y="144117"/>
                  <a:pt x="205755" y="133326"/>
                  <a:pt x="195309" y="126362"/>
                </a:cubicBezTo>
                <a:lnTo>
                  <a:pt x="168676" y="108607"/>
                </a:lnTo>
                <a:cubicBezTo>
                  <a:pt x="162758" y="99729"/>
                  <a:pt x="155693" y="91517"/>
                  <a:pt x="150921" y="81974"/>
                </a:cubicBezTo>
                <a:cubicBezTo>
                  <a:pt x="146736" y="73604"/>
                  <a:pt x="147234" y="63127"/>
                  <a:pt x="142043" y="55341"/>
                </a:cubicBezTo>
                <a:cubicBezTo>
                  <a:pt x="126387" y="31858"/>
                  <a:pt x="99134" y="-9762"/>
                  <a:pt x="88777" y="207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CDF8B701-0DFC-4189-890F-3914B111B10E}"/>
              </a:ext>
            </a:extLst>
          </p:cNvPr>
          <p:cNvSpPr/>
          <p:nvPr/>
        </p:nvSpPr>
        <p:spPr>
          <a:xfrm>
            <a:off x="5207227" y="4714043"/>
            <a:ext cx="413126" cy="177553"/>
          </a:xfrm>
          <a:custGeom>
            <a:avLst/>
            <a:gdLst>
              <a:gd name="connsiteX0" fmla="*/ 101620 w 413126"/>
              <a:gd name="connsiteY0" fmla="*/ 0 h 177553"/>
              <a:gd name="connsiteX1" fmla="*/ 119375 w 413126"/>
              <a:gd name="connsiteY1" fmla="*/ 115409 h 177553"/>
              <a:gd name="connsiteX2" fmla="*/ 3965 w 413126"/>
              <a:gd name="connsiteY2" fmla="*/ 133165 h 177553"/>
              <a:gd name="connsiteX3" fmla="*/ 146008 w 413126"/>
              <a:gd name="connsiteY3" fmla="*/ 124287 h 177553"/>
              <a:gd name="connsiteX4" fmla="*/ 163763 w 413126"/>
              <a:gd name="connsiteY4" fmla="*/ 71021 h 177553"/>
              <a:gd name="connsiteX5" fmla="*/ 172641 w 413126"/>
              <a:gd name="connsiteY5" fmla="*/ 44388 h 177553"/>
              <a:gd name="connsiteX6" fmla="*/ 208152 w 413126"/>
              <a:gd name="connsiteY6" fmla="*/ 124287 h 177553"/>
              <a:gd name="connsiteX7" fmla="*/ 234785 w 413126"/>
              <a:gd name="connsiteY7" fmla="*/ 150920 h 177553"/>
              <a:gd name="connsiteX8" fmla="*/ 296928 w 413126"/>
              <a:gd name="connsiteY8" fmla="*/ 177553 h 177553"/>
              <a:gd name="connsiteX9" fmla="*/ 412338 w 413126"/>
              <a:gd name="connsiteY9" fmla="*/ 142042 h 177553"/>
              <a:gd name="connsiteX10" fmla="*/ 412338 w 413126"/>
              <a:gd name="connsiteY10" fmla="*/ 133165 h 1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3126" h="177553">
                <a:moveTo>
                  <a:pt x="101620" y="0"/>
                </a:moveTo>
                <a:cubicBezTo>
                  <a:pt x="102528" y="3027"/>
                  <a:pt x="146630" y="88154"/>
                  <a:pt x="119375" y="115409"/>
                </a:cubicBezTo>
                <a:cubicBezTo>
                  <a:pt x="104179" y="130605"/>
                  <a:pt x="-23957" y="133165"/>
                  <a:pt x="3965" y="133165"/>
                </a:cubicBezTo>
                <a:cubicBezTo>
                  <a:pt x="51405" y="133165"/>
                  <a:pt x="98660" y="127246"/>
                  <a:pt x="146008" y="124287"/>
                </a:cubicBezTo>
                <a:lnTo>
                  <a:pt x="163763" y="71021"/>
                </a:lnTo>
                <a:lnTo>
                  <a:pt x="172641" y="44388"/>
                </a:lnTo>
                <a:cubicBezTo>
                  <a:pt x="185545" y="83102"/>
                  <a:pt x="184703" y="96149"/>
                  <a:pt x="208152" y="124287"/>
                </a:cubicBezTo>
                <a:cubicBezTo>
                  <a:pt x="216190" y="133932"/>
                  <a:pt x="224569" y="143623"/>
                  <a:pt x="234785" y="150920"/>
                </a:cubicBezTo>
                <a:cubicBezTo>
                  <a:pt x="253982" y="164632"/>
                  <a:pt x="275195" y="170308"/>
                  <a:pt x="296928" y="177553"/>
                </a:cubicBezTo>
                <a:cubicBezTo>
                  <a:pt x="367685" y="170477"/>
                  <a:pt x="377557" y="188416"/>
                  <a:pt x="412338" y="142042"/>
                </a:cubicBezTo>
                <a:cubicBezTo>
                  <a:pt x="414113" y="139675"/>
                  <a:pt x="412338" y="136124"/>
                  <a:pt x="412338" y="133165"/>
                </a:cubicBez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02172C58-8159-439D-932D-85980FC38D94}"/>
              </a:ext>
            </a:extLst>
          </p:cNvPr>
          <p:cNvSpPr/>
          <p:nvPr/>
        </p:nvSpPr>
        <p:spPr>
          <a:xfrm flipH="1">
            <a:off x="3700987" y="4542545"/>
            <a:ext cx="1430799" cy="133165"/>
          </a:xfrm>
          <a:custGeom>
            <a:avLst/>
            <a:gdLst>
              <a:gd name="connsiteX0" fmla="*/ 0 w 1047565"/>
              <a:gd name="connsiteY0" fmla="*/ 133165 h 133165"/>
              <a:gd name="connsiteX1" fmla="*/ 1047565 w 1047565"/>
              <a:gd name="connsiteY1" fmla="*/ 0 h 133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7565" h="133165">
                <a:moveTo>
                  <a:pt x="0" y="133165"/>
                </a:moveTo>
                <a:lnTo>
                  <a:pt x="1047565" y="0"/>
                </a:ln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orma libre: forma 39">
            <a:extLst>
              <a:ext uri="{FF2B5EF4-FFF2-40B4-BE49-F238E27FC236}">
                <a16:creationId xmlns:a16="http://schemas.microsoft.com/office/drawing/2014/main" id="{31D1ECE3-18DA-44DC-8852-1F6025C069E6}"/>
              </a:ext>
            </a:extLst>
          </p:cNvPr>
          <p:cNvSpPr/>
          <p:nvPr/>
        </p:nvSpPr>
        <p:spPr>
          <a:xfrm flipH="1">
            <a:off x="3381613" y="4720098"/>
            <a:ext cx="1794562" cy="53284"/>
          </a:xfrm>
          <a:custGeom>
            <a:avLst/>
            <a:gdLst>
              <a:gd name="connsiteX0" fmla="*/ 0 w 1313895"/>
              <a:gd name="connsiteY0" fmla="*/ 0 h 53284"/>
              <a:gd name="connsiteX1" fmla="*/ 1047565 w 1313895"/>
              <a:gd name="connsiteY1" fmla="*/ 8878 h 53284"/>
              <a:gd name="connsiteX2" fmla="*/ 1100831 w 1313895"/>
              <a:gd name="connsiteY2" fmla="*/ 17756 h 53284"/>
              <a:gd name="connsiteX3" fmla="*/ 1216241 w 1313895"/>
              <a:gd name="connsiteY3" fmla="*/ 35511 h 53284"/>
              <a:gd name="connsiteX4" fmla="*/ 1313895 w 1313895"/>
              <a:gd name="connsiteY4" fmla="*/ 53266 h 5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895" h="53284">
                <a:moveTo>
                  <a:pt x="0" y="0"/>
                </a:moveTo>
                <a:lnTo>
                  <a:pt x="1047565" y="8878"/>
                </a:lnTo>
                <a:cubicBezTo>
                  <a:pt x="1065563" y="9168"/>
                  <a:pt x="1083040" y="15019"/>
                  <a:pt x="1100831" y="17756"/>
                </a:cubicBezTo>
                <a:cubicBezTo>
                  <a:pt x="1137813" y="23445"/>
                  <a:pt x="1179309" y="28125"/>
                  <a:pt x="1216241" y="35511"/>
                </a:cubicBezTo>
                <a:cubicBezTo>
                  <a:pt x="1311435" y="54550"/>
                  <a:pt x="1266793" y="53266"/>
                  <a:pt x="1313895" y="53266"/>
                </a:cubicBez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DE76D9AF-EDAE-4FEB-9329-F47D8E1772FB}"/>
              </a:ext>
            </a:extLst>
          </p:cNvPr>
          <p:cNvSpPr/>
          <p:nvPr/>
        </p:nvSpPr>
        <p:spPr>
          <a:xfrm flipH="1">
            <a:off x="2813234" y="4782242"/>
            <a:ext cx="2425084" cy="559325"/>
          </a:xfrm>
          <a:custGeom>
            <a:avLst/>
            <a:gdLst>
              <a:gd name="connsiteX0" fmla="*/ 0 w 1775534"/>
              <a:gd name="connsiteY0" fmla="*/ 0 h 559325"/>
              <a:gd name="connsiteX1" fmla="*/ 1775534 w 1775534"/>
              <a:gd name="connsiteY1" fmla="*/ 559293 h 5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75534" h="559325">
                <a:moveTo>
                  <a:pt x="0" y="0"/>
                </a:moveTo>
                <a:cubicBezTo>
                  <a:pt x="1684388" y="573602"/>
                  <a:pt x="1064040" y="559293"/>
                  <a:pt x="1775534" y="559293"/>
                </a:cubicBez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Forma libre: forma 41">
            <a:extLst>
              <a:ext uri="{FF2B5EF4-FFF2-40B4-BE49-F238E27FC236}">
                <a16:creationId xmlns:a16="http://schemas.microsoft.com/office/drawing/2014/main" id="{1D81E161-EFE6-4E1F-AC6C-A92876850B97}"/>
              </a:ext>
            </a:extLst>
          </p:cNvPr>
          <p:cNvSpPr/>
          <p:nvPr/>
        </p:nvSpPr>
        <p:spPr>
          <a:xfrm>
            <a:off x="4820575" y="3835153"/>
            <a:ext cx="8877" cy="115410"/>
          </a:xfrm>
          <a:custGeom>
            <a:avLst/>
            <a:gdLst>
              <a:gd name="connsiteX0" fmla="*/ 8877 w 8877"/>
              <a:gd name="connsiteY0" fmla="*/ 0 h 115410"/>
              <a:gd name="connsiteX1" fmla="*/ 0 w 8877"/>
              <a:gd name="connsiteY1" fmla="*/ 115410 h 11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77" h="115410">
                <a:moveTo>
                  <a:pt x="8877" y="0"/>
                </a:moveTo>
                <a:lnTo>
                  <a:pt x="0" y="115410"/>
                </a:ln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2B781F9E-8B39-4951-BBFA-FFAE9398D0BD}"/>
              </a:ext>
            </a:extLst>
          </p:cNvPr>
          <p:cNvSpPr/>
          <p:nvPr/>
        </p:nvSpPr>
        <p:spPr>
          <a:xfrm>
            <a:off x="5733457" y="3852909"/>
            <a:ext cx="19273" cy="124287"/>
          </a:xfrm>
          <a:custGeom>
            <a:avLst/>
            <a:gdLst>
              <a:gd name="connsiteX0" fmla="*/ 1518 w 19273"/>
              <a:gd name="connsiteY0" fmla="*/ 0 h 124287"/>
              <a:gd name="connsiteX1" fmla="*/ 19273 w 19273"/>
              <a:gd name="connsiteY1" fmla="*/ 124287 h 1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3" h="124287">
                <a:moveTo>
                  <a:pt x="1518" y="0"/>
                </a:moveTo>
                <a:cubicBezTo>
                  <a:pt x="10716" y="119582"/>
                  <a:pt x="-16888" y="88126"/>
                  <a:pt x="19273" y="124287"/>
                </a:cubicBez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715C38E-AFF5-4105-AF04-79CF3FE6895A}"/>
              </a:ext>
            </a:extLst>
          </p:cNvPr>
          <p:cNvSpPr txBox="1"/>
          <p:nvPr/>
        </p:nvSpPr>
        <p:spPr>
          <a:xfrm>
            <a:off x="9314645" y="4896904"/>
            <a:ext cx="148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Juan: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/>
              <a:t>Puma</a:t>
            </a:r>
          </a:p>
          <a:p>
            <a:r>
              <a:rPr lang="es-CO" dirty="0">
                <a:solidFill>
                  <a:srgbClr val="0070C0"/>
                </a:solidFill>
              </a:rPr>
              <a:t>María: </a:t>
            </a:r>
            <a:r>
              <a:rPr lang="es-CO" dirty="0"/>
              <a:t>Lince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F9A42B82-D775-4456-BC41-E8F4BA8805DD}"/>
              </a:ext>
            </a:extLst>
          </p:cNvPr>
          <p:cNvSpPr/>
          <p:nvPr/>
        </p:nvSpPr>
        <p:spPr>
          <a:xfrm>
            <a:off x="9374819" y="5619565"/>
            <a:ext cx="1837678" cy="417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F0E8A86-02F1-438B-9669-700E7782F00D}"/>
              </a:ext>
            </a:extLst>
          </p:cNvPr>
          <p:cNvSpPr txBox="1"/>
          <p:nvPr/>
        </p:nvSpPr>
        <p:spPr>
          <a:xfrm>
            <a:off x="7153926" y="1176265"/>
            <a:ext cx="2725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AvenirNext LT Pro Regular" panose="020B0504020202020204" pitchFamily="34" charset="0"/>
              </a:rPr>
              <a:t>Tiempo restante: 10 s</a:t>
            </a:r>
            <a:endParaRPr lang="es-CO" sz="1200" b="1" dirty="0">
              <a:latin typeface="AvenirNext LT Pro Regular" panose="020B0504020202020204" pitchFamily="34" charset="0"/>
            </a:endParaRPr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FD939DAB-D042-4BD7-9116-4B13E780E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40" y="1686132"/>
            <a:ext cx="3867150" cy="466725"/>
          </a:xfrm>
          <a:prstGeom prst="rect">
            <a:avLst/>
          </a:prstGeom>
        </p:spPr>
      </p:pic>
      <p:pic>
        <p:nvPicPr>
          <p:cNvPr id="1026" name="Picture 2" descr="Resultado de imagen para icono borrador png">
            <a:extLst>
              <a:ext uri="{FF2B5EF4-FFF2-40B4-BE49-F238E27FC236}">
                <a16:creationId xmlns:a16="http://schemas.microsoft.com/office/drawing/2014/main" id="{63CA1CBB-E2B3-4DBB-AA53-EA0EE541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778" y1="65333" x2="32889" y2="73778"/>
                        <a14:foregroundMark x1="24444" y1="62667" x2="32444" y2="69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772" y="1659395"/>
            <a:ext cx="481896" cy="48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353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13" ma:contentTypeDescription="Create a new document." ma:contentTypeScope="" ma:versionID="26b94e86fe441b87730bf38c404cad9c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fa88938c144dfbd801fe1fb3cb96e918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9723CF-F29E-44F9-8348-8D1AFE4C95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414A52-8238-4DCD-B375-AB85749C84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03EA81-251E-4F65-BB73-2BF16D90CB1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AvenirNext LT Pro Regular</vt:lpstr>
      <vt:lpstr>Calibri</vt:lpstr>
      <vt:lpstr>Calibri Light</vt:lpstr>
      <vt:lpstr>Futura Hv BT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Sebastian Frásica Galeano</dc:creator>
  <cp:lastModifiedBy>Juan Sebastian Frásica Galeano</cp:lastModifiedBy>
  <cp:revision>3</cp:revision>
  <dcterms:created xsi:type="dcterms:W3CDTF">2020-02-07T23:46:23Z</dcterms:created>
  <dcterms:modified xsi:type="dcterms:W3CDTF">2020-02-08T00:16:31Z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</Properties>
</file>