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82"/>
    <a:srgbClr val="EEE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FRASICA GALEANO" userId="128aa009-e141-41b9-a618-d481cff12e1e" providerId="ADAL" clId="{F7B8CCCB-1EB3-4D61-84F3-4C4888E09EBB}"/>
    <pc:docChg chg="modSld">
      <pc:chgData name="JUAN SEBASTIAN FRASICA GALEANO" userId="128aa009-e141-41b9-a618-d481cff12e1e" providerId="ADAL" clId="{F7B8CCCB-1EB3-4D61-84F3-4C4888E09EBB}" dt="2020-03-13T16:03:51.601" v="6" actId="14100"/>
      <pc:docMkLst>
        <pc:docMk/>
      </pc:docMkLst>
      <pc:sldChg chg="modSp">
        <pc:chgData name="JUAN SEBASTIAN FRASICA GALEANO" userId="128aa009-e141-41b9-a618-d481cff12e1e" providerId="ADAL" clId="{F7B8CCCB-1EB3-4D61-84F3-4C4888E09EBB}" dt="2020-03-13T16:03:51.601" v="6" actId="14100"/>
        <pc:sldMkLst>
          <pc:docMk/>
          <pc:sldMk cId="1799807715" sldId="257"/>
        </pc:sldMkLst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0" creationId="{F220285D-A771-41C1-AFE3-C90770ACDE25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1" creationId="{7E29A13A-3414-4354-8B05-03B021ED58A1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2" creationId="{9D710476-8C3B-44C5-95FD-63FD2B0D4F0A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3" creationId="{7501DBB9-B5CB-45E8-A48E-4ACDCE7ECB5B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4" creationId="{5ADA86BC-5186-4C26-82D1-B3AB6601100D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5" creationId="{4ECF6A80-1ADA-438A-862F-62C5E8C409CD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6" creationId="{25ACDAC8-345C-4877-ABE0-6866E240CB06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7" creationId="{9D10DD1E-B612-4760-A260-62DEEFD25C68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8" creationId="{4B32FC9D-2693-4212-8204-6242DAD387C4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19" creationId="{17CC7011-0182-44FA-B6BF-EDE81343FB12}"/>
          </ac:picMkLst>
        </pc:picChg>
        <pc:picChg chg="mod">
          <ac:chgData name="JUAN SEBASTIAN FRASICA GALEANO" userId="128aa009-e141-41b9-a618-d481cff12e1e" providerId="ADAL" clId="{F7B8CCCB-1EB3-4D61-84F3-4C4888E09EBB}" dt="2020-03-13T16:03:51.601" v="6" actId="14100"/>
          <ac:picMkLst>
            <pc:docMk/>
            <pc:sldMk cId="1799807715" sldId="257"/>
            <ac:picMk id="20" creationId="{462939C3-7C8B-40FA-B091-0CEC65B18E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6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1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7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6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1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9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2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5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22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89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7B90282-6E72-4860-B386-5E3009371AFE}" type="datetimeFigureOut">
              <a:rPr lang="es-CO" smtClean="0"/>
              <a:t>13/03/2020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522F4EE-B157-42D9-B04D-3182E1E0D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77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F74AB4-EA5F-464D-AE52-18852472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554483"/>
            <a:ext cx="854952" cy="8549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70EF13-0BC6-451F-AFF5-55078195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09" y="5406501"/>
            <a:ext cx="792067" cy="7920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F20683-9CA8-4373-9C9C-E3E12512E0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517">
            <a:off x="3314187" y="525397"/>
            <a:ext cx="792067" cy="7920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86E6F5-9A6E-44F7-9144-B2A0C191DA1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4623">
            <a:off x="2543240" y="3011935"/>
            <a:ext cx="792067" cy="7920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1A6FB7-BF31-4463-9E0D-62698F493FB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957">
            <a:off x="10029417" y="5661794"/>
            <a:ext cx="854951" cy="8549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64E731-1964-41B7-8925-2ABCC20712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94" y="643260"/>
            <a:ext cx="677398" cy="6773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6485863-744E-4604-9B33-FDA592889EF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43" y="3087911"/>
            <a:ext cx="682178" cy="68217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72151B8-7900-46B8-B276-7009BE78A38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23" y="3171915"/>
            <a:ext cx="781605" cy="7816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AAE6222-2C8B-41ED-A3BF-DB93E4E7A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93" y="768731"/>
            <a:ext cx="849596" cy="84959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067D91-7F62-48EA-8B7E-CF75226C9B2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9488">
            <a:off x="5461661" y="5523230"/>
            <a:ext cx="854951" cy="85495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475CFE0-85C4-49A4-9F69-9E0388EC1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1" y="3148559"/>
            <a:ext cx="694412" cy="6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220285D-A771-41C1-AFE3-C90770AC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79" y="554483"/>
            <a:ext cx="720001" cy="720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29A13A-3414-4354-8B05-03B021ED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54" y="4375975"/>
            <a:ext cx="667042" cy="6670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710476-8C3B-44C5-95FD-63FD2B0D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517">
            <a:off x="3289055" y="576332"/>
            <a:ext cx="667042" cy="6670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01DBB9-B5CB-45E8-A48E-4ACDCE7ECB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4623">
            <a:off x="1900513" y="2063845"/>
            <a:ext cx="667042" cy="6670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DA86BC-5186-4C26-82D1-B3AB660110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957">
            <a:off x="9825060" y="4410801"/>
            <a:ext cx="720000" cy="72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CF6A80-1ADA-438A-862F-62C5E8C409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94" y="643260"/>
            <a:ext cx="570473" cy="5704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ACDAC8-345C-4877-ABE0-6866E240CB0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43" y="3087911"/>
            <a:ext cx="574499" cy="57449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10DD1E-B612-4760-A260-62DEEFD25C6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48" y="2354298"/>
            <a:ext cx="658231" cy="6582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B32FC9D-2693-4212-8204-6242DAD38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43" y="730631"/>
            <a:ext cx="715490" cy="71549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CC7011-0182-44FA-B6BF-EDE81343F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9488">
            <a:off x="5584108" y="4518539"/>
            <a:ext cx="710803" cy="7108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2939C3-7C8B-40FA-B091-0CEC65B18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3" y="3259108"/>
            <a:ext cx="584802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420F-A68D-4C11-BF24-B5FD8DD9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D9CB79-1796-4CCC-B8C3-DA3747DD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22" y="3364855"/>
            <a:ext cx="6420699" cy="1473475"/>
          </a:xfrm>
        </p:spPr>
      </p:pic>
    </p:spTree>
    <p:extLst>
      <p:ext uri="{BB962C8B-B14F-4D97-AF65-F5344CB8AC3E}">
        <p14:creationId xmlns:p14="http://schemas.microsoft.com/office/powerpoint/2010/main" val="338527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Frásica Galeano</dc:creator>
  <cp:lastModifiedBy>Juan Sebastian Frásica Galeano</cp:lastModifiedBy>
  <cp:revision>3</cp:revision>
  <dcterms:created xsi:type="dcterms:W3CDTF">2020-03-13T15:37:18Z</dcterms:created>
  <dcterms:modified xsi:type="dcterms:W3CDTF">2020-03-13T16:06:01Z</dcterms:modified>
</cp:coreProperties>
</file>