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82"/>
    <a:srgbClr val="EEE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FRASICA GALEANO" userId="128aa009-e141-41b9-a618-d481cff12e1e" providerId="ADAL" clId="{CD958924-784D-46DF-B195-C4120D2D0A7D}"/>
    <pc:docChg chg="custSel modSld">
      <pc:chgData name="JUAN SEBASTIAN FRASICA GALEANO" userId="128aa009-e141-41b9-a618-d481cff12e1e" providerId="ADAL" clId="{CD958924-784D-46DF-B195-C4120D2D0A7D}" dt="2020-03-23T23:15:27.935" v="70"/>
      <pc:docMkLst>
        <pc:docMk/>
      </pc:docMkLst>
      <pc:sldChg chg="addSp delSp">
        <pc:chgData name="JUAN SEBASTIAN FRASICA GALEANO" userId="128aa009-e141-41b9-a618-d481cff12e1e" providerId="ADAL" clId="{CD958924-784D-46DF-B195-C4120D2D0A7D}" dt="2020-03-23T23:15:27.935" v="70"/>
        <pc:sldMkLst>
          <pc:docMk/>
          <pc:sldMk cId="1880519016" sldId="256"/>
        </pc:sldMkLst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13" creationId="{B0598DBD-0F5D-4CAC-83C5-B3C1315F2551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14" creationId="{C4B55163-D278-4978-BDB9-99A0E50D2D23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15" creationId="{54CFAE43-A791-4F2D-A727-25F61C012753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16" creationId="{02B20523-C4A5-4288-9266-E8AF8D5DCEE6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17" creationId="{8A5312A2-61D3-47B6-AAF8-8B30271B5665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18" creationId="{350D7DC4-D52F-4842-99BC-0AF24CF6CBBB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19" creationId="{74572B15-86B6-4DF7-85F7-079417AAF727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0" creationId="{F4067141-488B-4E65-983B-27380D314476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21" creationId="{44DA105B-5890-4328-83B1-766FC7771890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2" creationId="{BA07E1E0-D85C-4FB4-9E0C-12D4395EB143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23" creationId="{10F1892C-E297-4390-B330-6BD0A20B5AED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4" creationId="{A682C322-9733-4269-800D-65F481645DBA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25" creationId="{42D9E5FA-8DB4-440D-9D7C-7253EF5ECF60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6" creationId="{27BB29DB-7445-466D-A136-EA6B4F78959F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7" creationId="{CB16D729-1A41-4477-ADA7-F5F13A358018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8" creationId="{65D9DE0F-0F12-478F-AFF3-5848E1D59926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29" creationId="{45833D6F-B0BC-47A6-BF15-83F89FA91A38}"/>
          </ac:picMkLst>
        </pc:picChg>
        <pc:picChg chg="del">
          <ac:chgData name="JUAN SEBASTIAN FRASICA GALEANO" userId="128aa009-e141-41b9-a618-d481cff12e1e" providerId="ADAL" clId="{CD958924-784D-46DF-B195-C4120D2D0A7D}" dt="2020-03-23T23:15:26.814" v="69" actId="478"/>
          <ac:picMkLst>
            <pc:docMk/>
            <pc:sldMk cId="1880519016" sldId="256"/>
            <ac:picMk id="30" creationId="{906CAC30-C04E-4C12-9977-5045943F9644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1" creationId="{463CF2B4-A661-44E0-8CF0-04D797F655B6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2" creationId="{7E81A099-2CEE-45B0-AF8C-FDD739644B58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3" creationId="{EEE9E57A-1121-44C6-B637-1F4B60E0E7AB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4" creationId="{B5AE0FF9-6840-4C8B-AD97-2B7AD4ABF1AF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5" creationId="{AE1535A6-5412-431B-977A-B3252BBF1C2E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6" creationId="{666A181C-97BF-4D8A-9738-6D16CE97B041}"/>
          </ac:picMkLst>
        </pc:picChg>
        <pc:picChg chg="add">
          <ac:chgData name="JUAN SEBASTIAN FRASICA GALEANO" userId="128aa009-e141-41b9-a618-d481cff12e1e" providerId="ADAL" clId="{CD958924-784D-46DF-B195-C4120D2D0A7D}" dt="2020-03-23T23:15:27.935" v="70"/>
          <ac:picMkLst>
            <pc:docMk/>
            <pc:sldMk cId="1880519016" sldId="256"/>
            <ac:picMk id="37" creationId="{A41520F8-4363-43DD-9480-C4BE5DD8CD40}"/>
          </ac:picMkLst>
        </pc:picChg>
      </pc:sldChg>
      <pc:sldChg chg="addSp modSp">
        <pc:chgData name="JUAN SEBASTIAN FRASICA GALEANO" userId="128aa009-e141-41b9-a618-d481cff12e1e" providerId="ADAL" clId="{CD958924-784D-46DF-B195-C4120D2D0A7D}" dt="2020-03-23T23:13:44.580" v="68" actId="14100"/>
        <pc:sldMkLst>
          <pc:docMk/>
          <pc:sldMk cId="1799807715" sldId="257"/>
        </pc:sldMkLst>
        <pc:picChg chg="add mod">
          <ac:chgData name="JUAN SEBASTIAN FRASICA GALEANO" userId="128aa009-e141-41b9-a618-d481cff12e1e" providerId="ADAL" clId="{CD958924-784D-46DF-B195-C4120D2D0A7D}" dt="2020-03-23T23:12:40.917" v="52" actId="1076"/>
          <ac:picMkLst>
            <pc:docMk/>
            <pc:sldMk cId="1799807715" sldId="257"/>
            <ac:picMk id="3" creationId="{81A538A7-C181-4CE2-9E2B-285FBD7138A3}"/>
          </ac:picMkLst>
        </pc:picChg>
        <pc:picChg chg="add mod">
          <ac:chgData name="JUAN SEBASTIAN FRASICA GALEANO" userId="128aa009-e141-41b9-a618-d481cff12e1e" providerId="ADAL" clId="{CD958924-784D-46DF-B195-C4120D2D0A7D}" dt="2020-03-23T23:13:31.140" v="59" actId="1076"/>
          <ac:picMkLst>
            <pc:docMk/>
            <pc:sldMk cId="1799807715" sldId="257"/>
            <ac:picMk id="5" creationId="{B69AB3BD-2550-4DA0-912A-B15E659D09B3}"/>
          </ac:picMkLst>
        </pc:picChg>
        <pc:picChg chg="add mod">
          <ac:chgData name="JUAN SEBASTIAN FRASICA GALEANO" userId="128aa009-e141-41b9-a618-d481cff12e1e" providerId="ADAL" clId="{CD958924-784D-46DF-B195-C4120D2D0A7D}" dt="2020-03-23T23:13:41.068" v="66" actId="1076"/>
          <ac:picMkLst>
            <pc:docMk/>
            <pc:sldMk cId="1799807715" sldId="257"/>
            <ac:picMk id="7" creationId="{85424FE2-A148-439A-8370-4279B604832A}"/>
          </ac:picMkLst>
        </pc:picChg>
        <pc:picChg chg="mod">
          <ac:chgData name="JUAN SEBASTIAN FRASICA GALEANO" userId="128aa009-e141-41b9-a618-d481cff12e1e" providerId="ADAL" clId="{CD958924-784D-46DF-B195-C4120D2D0A7D}" dt="2020-03-23T23:13:27.669" v="57" actId="1076"/>
          <ac:picMkLst>
            <pc:docMk/>
            <pc:sldMk cId="1799807715" sldId="257"/>
            <ac:picMk id="11" creationId="{7E29A13A-3414-4354-8B05-03B021ED58A1}"/>
          </ac:picMkLst>
        </pc:picChg>
        <pc:picChg chg="mod">
          <ac:chgData name="JUAN SEBASTIAN FRASICA GALEANO" userId="128aa009-e141-41b9-a618-d481cff12e1e" providerId="ADAL" clId="{CD958924-784D-46DF-B195-C4120D2D0A7D}" dt="2020-03-23T23:12:21.484" v="44" actId="1076"/>
          <ac:picMkLst>
            <pc:docMk/>
            <pc:sldMk cId="1799807715" sldId="257"/>
            <ac:picMk id="12" creationId="{9D710476-8C3B-44C5-95FD-63FD2B0D4F0A}"/>
          </ac:picMkLst>
        </pc:picChg>
        <pc:picChg chg="mod">
          <ac:chgData name="JUAN SEBASTIAN FRASICA GALEANO" userId="128aa009-e141-41b9-a618-d481cff12e1e" providerId="ADAL" clId="{CD958924-784D-46DF-B195-C4120D2D0A7D}" dt="2020-03-23T23:12:19.956" v="42" actId="1076"/>
          <ac:picMkLst>
            <pc:docMk/>
            <pc:sldMk cId="1799807715" sldId="257"/>
            <ac:picMk id="13" creationId="{7501DBB9-B5CB-45E8-A48E-4ACDCE7ECB5B}"/>
          </ac:picMkLst>
        </pc:picChg>
        <pc:picChg chg="mod">
          <ac:chgData name="JUAN SEBASTIAN FRASICA GALEANO" userId="128aa009-e141-41b9-a618-d481cff12e1e" providerId="ADAL" clId="{CD958924-784D-46DF-B195-C4120D2D0A7D}" dt="2020-03-23T23:13:33.061" v="60" actId="1076"/>
          <ac:picMkLst>
            <pc:docMk/>
            <pc:sldMk cId="1799807715" sldId="257"/>
            <ac:picMk id="14" creationId="{5ADA86BC-5186-4C26-82D1-B3AB6601100D}"/>
          </ac:picMkLst>
        </pc:picChg>
        <pc:picChg chg="mod">
          <ac:chgData name="JUAN SEBASTIAN FRASICA GALEANO" userId="128aa009-e141-41b9-a618-d481cff12e1e" providerId="ADAL" clId="{CD958924-784D-46DF-B195-C4120D2D0A7D}" dt="2020-03-23T23:12:27.885" v="46" actId="14100"/>
          <ac:picMkLst>
            <pc:docMk/>
            <pc:sldMk cId="1799807715" sldId="257"/>
            <ac:picMk id="15" creationId="{4ECF6A80-1ADA-438A-862F-62C5E8C409CD}"/>
          </ac:picMkLst>
        </pc:picChg>
        <pc:picChg chg="mod">
          <ac:chgData name="JUAN SEBASTIAN FRASICA GALEANO" userId="128aa009-e141-41b9-a618-d481cff12e1e" providerId="ADAL" clId="{CD958924-784D-46DF-B195-C4120D2D0A7D}" dt="2020-03-23T23:13:41.741" v="67" actId="1076"/>
          <ac:picMkLst>
            <pc:docMk/>
            <pc:sldMk cId="1799807715" sldId="257"/>
            <ac:picMk id="16" creationId="{25ACDAC8-345C-4877-ABE0-6866E240CB06}"/>
          </ac:picMkLst>
        </pc:picChg>
        <pc:picChg chg="mod">
          <ac:chgData name="JUAN SEBASTIAN FRASICA GALEANO" userId="128aa009-e141-41b9-a618-d481cff12e1e" providerId="ADAL" clId="{CD958924-784D-46DF-B195-C4120D2D0A7D}" dt="2020-03-23T23:13:44.580" v="68" actId="14100"/>
          <ac:picMkLst>
            <pc:docMk/>
            <pc:sldMk cId="1799807715" sldId="257"/>
            <ac:picMk id="17" creationId="{9D10DD1E-B612-4760-A260-62DEEFD25C68}"/>
          </ac:picMkLst>
        </pc:picChg>
        <pc:picChg chg="mod">
          <ac:chgData name="JUAN SEBASTIAN FRASICA GALEANO" userId="128aa009-e141-41b9-a618-d481cff12e1e" providerId="ADAL" clId="{CD958924-784D-46DF-B195-C4120D2D0A7D}" dt="2020-03-23T23:13:38.237" v="64" actId="1076"/>
          <ac:picMkLst>
            <pc:docMk/>
            <pc:sldMk cId="1799807715" sldId="257"/>
            <ac:picMk id="18" creationId="{4B32FC9D-2693-4212-8204-6242DAD387C4}"/>
          </ac:picMkLst>
        </pc:picChg>
        <pc:picChg chg="mod">
          <ac:chgData name="JUAN SEBASTIAN FRASICA GALEANO" userId="128aa009-e141-41b9-a618-d481cff12e1e" providerId="ADAL" clId="{CD958924-784D-46DF-B195-C4120D2D0A7D}" dt="2020-03-23T23:13:35.820" v="63" actId="1076"/>
          <ac:picMkLst>
            <pc:docMk/>
            <pc:sldMk cId="1799807715" sldId="257"/>
            <ac:picMk id="19" creationId="{17CC7011-0182-44FA-B6BF-EDE81343FB12}"/>
          </ac:picMkLst>
        </pc:picChg>
      </pc:sldChg>
    </pc:docChg>
  </pc:docChgLst>
  <pc:docChgLst>
    <pc:chgData name="JUAN SEBASTIAN FRASICA GALEANO" userId="128aa009-e141-41b9-a618-d481cff12e1e" providerId="ADAL" clId="{F7B8CCCB-1EB3-4D61-84F3-4C4888E09EBB}"/>
    <pc:docChg chg="modSld">
      <pc:chgData name="JUAN SEBASTIAN FRASICA GALEANO" userId="128aa009-e141-41b9-a618-d481cff12e1e" providerId="ADAL" clId="{F7B8CCCB-1EB3-4D61-84F3-4C4888E09EBB}" dt="2020-03-13T16:03:51.601" v="6" actId="14100"/>
      <pc:docMkLst>
        <pc:docMk/>
      </pc:docMkLst>
      <pc:sldChg chg="modSp">
        <pc:chgData name="JUAN SEBASTIAN FRASICA GALEANO" userId="128aa009-e141-41b9-a618-d481cff12e1e" providerId="ADAL" clId="{F7B8CCCB-1EB3-4D61-84F3-4C4888E09EBB}" dt="2020-03-13T16:03:51.601" v="6" actId="14100"/>
        <pc:sldMkLst>
          <pc:docMk/>
          <pc:sldMk cId="1799807715" sldId="257"/>
        </pc:sldMkLst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0" creationId="{F220285D-A771-41C1-AFE3-C90770ACDE25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1" creationId="{7E29A13A-3414-4354-8B05-03B021ED58A1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2" creationId="{9D710476-8C3B-44C5-95FD-63FD2B0D4F0A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3" creationId="{7501DBB9-B5CB-45E8-A48E-4ACDCE7ECB5B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4" creationId="{5ADA86BC-5186-4C26-82D1-B3AB6601100D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5" creationId="{4ECF6A80-1ADA-438A-862F-62C5E8C409CD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6" creationId="{25ACDAC8-345C-4877-ABE0-6866E240CB06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7" creationId="{9D10DD1E-B612-4760-A260-62DEEFD25C68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8" creationId="{4B32FC9D-2693-4212-8204-6242DAD387C4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9" creationId="{17CC7011-0182-44FA-B6BF-EDE81343FB12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20" creationId="{462939C3-7C8B-40FA-B091-0CEC65B18E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74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5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0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1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04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1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9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9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91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29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B0598DBD-0F5D-4CAC-83C5-B3C1315F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554483"/>
            <a:ext cx="720001" cy="7200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CFAE43-A791-4F2D-A727-25F61C01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45" y="4091654"/>
            <a:ext cx="667042" cy="6670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A5312A2-61D3-47B6-AAF8-8B30271B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517">
            <a:off x="2898451" y="735628"/>
            <a:ext cx="667042" cy="6670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4572B15-86B6-4DF7-85F7-079417AAF7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4623">
            <a:off x="1351715" y="1993355"/>
            <a:ext cx="667042" cy="6670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4DA105B-5890-4328-83B1-766FC777189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957">
            <a:off x="8999439" y="4521937"/>
            <a:ext cx="720000" cy="72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F1892C-E297-4390-B330-6BD0A20B5A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07" y="690085"/>
            <a:ext cx="658231" cy="65823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2D9E5FA-8DB4-440D-9D7C-7253EF5ECF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202" y="2070824"/>
            <a:ext cx="715490" cy="7154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63CF2B4-A661-44E0-8CF0-04D797F655B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95" y="2269618"/>
            <a:ext cx="715490" cy="71549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E81A099-2CEE-45B0-AF8C-FDD739644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976" y="597641"/>
            <a:ext cx="715490" cy="71549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EE9E57A-1121-44C6-B637-1F4B60E0E7A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5169">
            <a:off x="11180891" y="4008598"/>
            <a:ext cx="710803" cy="710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5AE0FF9-6840-4C8B-AD97-2B7AD4ABF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3259108"/>
            <a:ext cx="584802" cy="58480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E1535A6-5412-431B-977A-B3252BBF1C2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5">
            <a:off x="2885790" y="2603870"/>
            <a:ext cx="792093" cy="79209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66A181C-97BF-4D8A-9738-6D16CE97B04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76" y="4551852"/>
            <a:ext cx="778671" cy="77867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A41520F8-4363-43DD-9480-C4BE5DD8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2771">
            <a:off x="9757614" y="2992408"/>
            <a:ext cx="850510" cy="8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220285D-A771-41C1-AFE3-C90770AC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554483"/>
            <a:ext cx="720001" cy="720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29A13A-3414-4354-8B05-03B021ED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45" y="4091654"/>
            <a:ext cx="667042" cy="6670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710476-8C3B-44C5-95FD-63FD2B0D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517">
            <a:off x="2898451" y="735628"/>
            <a:ext cx="667042" cy="6670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01DBB9-B5CB-45E8-A48E-4ACDCE7ECB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4623">
            <a:off x="1351715" y="1993355"/>
            <a:ext cx="667042" cy="6670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DA86BC-5186-4C26-82D1-B3AB660110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957">
            <a:off x="8999439" y="4521937"/>
            <a:ext cx="720000" cy="72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CF6A80-1ADA-438A-862F-62C5E8C409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07" y="690085"/>
            <a:ext cx="658231" cy="65823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ACDAC8-345C-4877-ABE0-6866E240CB0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202" y="2070824"/>
            <a:ext cx="715490" cy="7154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10DD1E-B612-4760-A260-62DEEFD25C6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95" y="2269618"/>
            <a:ext cx="715490" cy="7154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B32FC9D-2693-4212-8204-6242DAD38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976" y="597641"/>
            <a:ext cx="715490" cy="71549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CC7011-0182-44FA-B6BF-EDE81343F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5169">
            <a:off x="11180891" y="4008598"/>
            <a:ext cx="710803" cy="7108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2939C3-7C8B-40FA-B091-0CEC65B18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3259108"/>
            <a:ext cx="584802" cy="5848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1A538A7-C181-4CE2-9E2B-285FBD713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6085">
            <a:off x="2885790" y="2603870"/>
            <a:ext cx="792093" cy="7920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9AB3BD-2550-4DA0-912A-B15E659D09B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76" y="4551852"/>
            <a:ext cx="778671" cy="778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424FE2-A148-439A-8370-4279B6048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2771">
            <a:off x="9757614" y="2992408"/>
            <a:ext cx="850510" cy="8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90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4E99-8C1B-4A00-88C3-208B9772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867A5-18F5-4829-A35D-DEA6B18C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220285D-A771-41C1-AFE3-C90770AC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554483"/>
            <a:ext cx="720001" cy="720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29A13A-3414-4354-8B05-03B021ED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54" y="4375975"/>
            <a:ext cx="667042" cy="6670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710476-8C3B-44C5-95FD-63FD2B0D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517">
            <a:off x="3289055" y="576332"/>
            <a:ext cx="667042" cy="6670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01DBB9-B5CB-45E8-A48E-4ACDCE7ECB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4623">
            <a:off x="1900513" y="2063845"/>
            <a:ext cx="667042" cy="6670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DA86BC-5186-4C26-82D1-B3AB660110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957">
            <a:off x="9825060" y="4410801"/>
            <a:ext cx="720000" cy="72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CF6A80-1ADA-438A-862F-62C5E8C409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94" y="643260"/>
            <a:ext cx="570473" cy="5704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ACDAC8-345C-4877-ABE0-6866E240CB0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43" y="3087911"/>
            <a:ext cx="574499" cy="57449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10DD1E-B612-4760-A260-62DEEFD25C6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48" y="2354298"/>
            <a:ext cx="658231" cy="6582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B32FC9D-2693-4212-8204-6242DAD38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43" y="730631"/>
            <a:ext cx="715490" cy="71549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CC7011-0182-44FA-B6BF-EDE81343F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9488">
            <a:off x="5584108" y="4518539"/>
            <a:ext cx="710803" cy="7108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2939C3-7C8B-40FA-B091-0CEC65B18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3259108"/>
            <a:ext cx="584802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420F-A68D-4C11-BF24-B5FD8DD9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D9CB79-1796-4CCC-B8C3-DA3747DD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661005"/>
            <a:ext cx="10753725" cy="2467853"/>
          </a:xfrm>
        </p:spPr>
      </p:pic>
    </p:spTree>
    <p:extLst>
      <p:ext uri="{BB962C8B-B14F-4D97-AF65-F5344CB8AC3E}">
        <p14:creationId xmlns:p14="http://schemas.microsoft.com/office/powerpoint/2010/main" val="338527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126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Frásica Galeano</dc:creator>
  <cp:lastModifiedBy>Juan Sebastian Frásica Galeano</cp:lastModifiedBy>
  <cp:revision>6</cp:revision>
  <dcterms:created xsi:type="dcterms:W3CDTF">2020-03-13T15:37:18Z</dcterms:created>
  <dcterms:modified xsi:type="dcterms:W3CDTF">2020-03-23T23:15:48Z</dcterms:modified>
</cp:coreProperties>
</file>