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3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0DCA-1B1C-9B23-4DB1-0AD551E97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976F5C-24AE-4FD7-E235-95003FDD1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8E76F-1124-6978-3203-4346E15DC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A50E7-ECB3-2AF5-1F5B-5B9CECFC8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C3034-E6FF-8C8D-8C1F-83C1998E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6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793D3-F1D8-5EBF-8BB5-D69CAAAD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9A393-AD65-B859-149C-89CBDA22C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09E0C-22ED-5027-B184-5020D6AFE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12377-97B6-D9FE-C4BE-2FC79579E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92C78-D8DB-AFFA-10C3-AAE6F5B2E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4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687542-E026-0737-7C8C-03B821744C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BD7A8C-F25A-C780-6377-FA0FA25A4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044D-A11E-E01B-A240-FF8D4A667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70DF8-D712-1954-A120-A0F2DAEF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76CED-B3F9-AF41-A456-9FC29FD9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2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AE6E8-9465-CAC2-7DF1-29980A37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E4FB4-E010-D750-F33F-1C92A4CB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87F4F-83D9-B559-2E54-FE56FE67D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C9E8C-91DD-E173-9AC8-97016A14C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06B9-6FAE-D784-01F9-7EC8D070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55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295CA-2295-E1DF-1324-5BD7200C0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A0919F-8B33-4C73-A63D-C11D85A9C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4CE3F-3F98-AD60-7001-7A7E4E2DD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0D534-9348-5D1A-0335-D4CA5B285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4993-D262-8BD7-79CF-B820BE29C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15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80C2-231F-A193-2B2D-6F1C1099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3ED-CB3C-CEE6-A5AF-A98165397A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4C68AE-98FF-180D-CE78-830B2ECCCD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A6B20-F910-95E4-66EE-023DBE2B8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6BEB76-EF39-517F-E7E8-0907B57AD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447E6E-DA6E-9E31-5E0A-53E0BC99A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056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166B-F0F7-6D32-9737-C598ED3C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2E5889-5F01-BB42-A4E3-88CE3A24A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30F5D-EEEE-6C7E-76D3-C20D32EB48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35544-98CE-085D-44D5-307505B7D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B84DA-FA72-5929-4A84-5A5E45D94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54EC4-CB86-52EE-D864-BE8DA3C88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8726B-32E7-559C-D658-5667B5A8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45CD5-6817-3043-F719-2B6C9925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03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E3D2-8DD3-0C48-749C-653B7852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2D9A40-9B37-55D4-F7FD-E65E5ADC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0AAD28-B605-AC20-6069-8DC6DEAC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CC77E0-0ABB-5764-8E2C-1D01F351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6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14146-D928-8BAD-1DC4-A0C7472A0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FC4DE-C554-4785-8B3F-DAA7E450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A6E370-B29C-DAEA-4034-53AF92A9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97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6D943-5FBF-0B5A-A3CC-5162D8EF5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78C0-E80D-AED4-3ECC-0111853D2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8CE71-4CAB-D23A-2C40-42DC146BD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AD767C-73CF-49B2-5EE0-521712AD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ED5E4-A0C2-822B-D553-8AE33187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98212-6A4A-6576-6264-93FE5E99A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78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0ACB6-A4E8-EA9F-FB16-FA3D99378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0DAC0-8831-7D75-F383-9A3EA21D5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22CF6-FF41-C12A-74CD-9BED6373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308992-489C-1E30-52FA-3870A38E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13EFE-A2B9-FD44-8D1F-8F33E74A1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44E64D-1B0F-0A7F-BF84-5280A982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7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711E0F-410E-AAED-3CC5-378C8750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4402C-EFA6-63ED-86D9-BB6226453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F4274-ACCB-90E3-2940-EE92102CA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B3271-94D5-4320-970C-E04745F83226}" type="datetimeFigureOut">
              <a:rPr lang="en-US" smtClean="0"/>
              <a:t>24-May-25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0F742-DAAB-D046-7EF8-6977D5279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CAB6-2D22-1FB4-6F6E-99F1EE999A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05910-BCE4-4FAE-ACD0-89CF5401B2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62ABCCE-EDEA-C2BE-D177-20E908AE56B4}"/>
              </a:ext>
            </a:extLst>
          </p:cNvPr>
          <p:cNvGrpSpPr/>
          <p:nvPr/>
        </p:nvGrpSpPr>
        <p:grpSpPr>
          <a:xfrm>
            <a:off x="-365948" y="145463"/>
            <a:ext cx="12316575" cy="8755157"/>
            <a:chOff x="-356804" y="511223"/>
            <a:chExt cx="12316575" cy="875515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89155FA-BD78-64B5-95B8-499EF4FA4266}"/>
                </a:ext>
              </a:extLst>
            </p:cNvPr>
            <p:cNvGrpSpPr/>
            <p:nvPr/>
          </p:nvGrpSpPr>
          <p:grpSpPr>
            <a:xfrm rot="10318435">
              <a:off x="-356804" y="3543009"/>
              <a:ext cx="3299659" cy="5723371"/>
              <a:chOff x="6336338" y="-1284857"/>
              <a:chExt cx="5972577" cy="4837161"/>
            </a:xfr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74000">
                  <a:schemeClr val="accent5">
                    <a:lumMod val="40000"/>
                    <a:lumOff val="60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DA980DB-F405-1114-39D3-9A953DAF792A}"/>
                  </a:ext>
                </a:extLst>
              </p:cNvPr>
              <p:cNvSpPr/>
              <p:nvPr/>
            </p:nvSpPr>
            <p:spPr>
              <a:xfrm rot="2335098">
                <a:off x="7855489" y="-1284857"/>
                <a:ext cx="1330477" cy="4837161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accent1">
                    <a:shade val="15000"/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ectangle: Rounded Corners 19">
                <a:extLst>
                  <a:ext uri="{FF2B5EF4-FFF2-40B4-BE49-F238E27FC236}">
                    <a16:creationId xmlns:a16="http://schemas.microsoft.com/office/drawing/2014/main" id="{04E07720-A9A5-53A3-9938-B1159935D564}"/>
                  </a:ext>
                </a:extLst>
              </p:cNvPr>
              <p:cNvSpPr/>
              <p:nvPr/>
            </p:nvSpPr>
            <p:spPr>
              <a:xfrm rot="2348198">
                <a:off x="9530265" y="292476"/>
                <a:ext cx="974143" cy="242534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accent1">
                    <a:shade val="15000"/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D7028E64-388D-8791-55B5-69E1A2AF0E8E}"/>
                  </a:ext>
                </a:extLst>
              </p:cNvPr>
              <p:cNvSpPr/>
              <p:nvPr/>
            </p:nvSpPr>
            <p:spPr>
              <a:xfrm rot="2348198">
                <a:off x="9386039" y="1725589"/>
                <a:ext cx="974143" cy="1545674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accent1">
                    <a:shade val="15000"/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AF04DD36-A95A-66A8-7681-1FDDDEAC4AF9}"/>
                  </a:ext>
                </a:extLst>
              </p:cNvPr>
              <p:cNvSpPr/>
              <p:nvPr/>
            </p:nvSpPr>
            <p:spPr>
              <a:xfrm rot="2348198">
                <a:off x="11334772" y="983901"/>
                <a:ext cx="974143" cy="1011418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accent1">
                    <a:shade val="15000"/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F199DCFE-21DF-E1F7-EC4E-2960364B2FDC}"/>
                  </a:ext>
                </a:extLst>
              </p:cNvPr>
              <p:cNvSpPr/>
              <p:nvPr/>
            </p:nvSpPr>
            <p:spPr>
              <a:xfrm rot="2348198">
                <a:off x="6336338" y="509012"/>
                <a:ext cx="974143" cy="924464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accent1">
                    <a:shade val="15000"/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97961624-78B1-A0D7-0C90-DCD7B0DD476D}"/>
                  </a:ext>
                </a:extLst>
              </p:cNvPr>
              <p:cNvSpPr/>
              <p:nvPr/>
            </p:nvSpPr>
            <p:spPr>
              <a:xfrm rot="2348198">
                <a:off x="7774731" y="-223355"/>
                <a:ext cx="974143" cy="891450"/>
              </a:xfrm>
              <a:prstGeom prst="roundRect">
                <a:avLst>
                  <a:gd name="adj" fmla="val 50000"/>
                </a:avLst>
              </a:prstGeom>
              <a:grpFill/>
              <a:ln>
                <a:solidFill>
                  <a:schemeClr val="accent1">
                    <a:shade val="15000"/>
                    <a:alpha val="99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8A64463-1254-D224-3D32-E4C3A656353B}"/>
                </a:ext>
              </a:extLst>
            </p:cNvPr>
            <p:cNvSpPr txBox="1"/>
            <p:nvPr/>
          </p:nvSpPr>
          <p:spPr>
            <a:xfrm>
              <a:off x="1436913" y="848205"/>
              <a:ext cx="105228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dirty="0" err="1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Shanto</a:t>
              </a:r>
              <a:r>
                <a:rPr lang="en-US" sz="3600" dirty="0">
                  <a:latin typeface="Berlin Sans FB Demi" panose="020E0802020502020306" pitchFamily="34" charset="0"/>
                  <a:cs typeface="Times New Roman" panose="02020603050405020304" pitchFamily="18" charset="0"/>
                </a:rPr>
                <a:t>-Mariam University Of Creative Technology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082AF2A-53B0-C81E-DA36-C125D5E0A082}"/>
                </a:ext>
              </a:extLst>
            </p:cNvPr>
            <p:cNvSpPr txBox="1"/>
            <p:nvPr/>
          </p:nvSpPr>
          <p:spPr>
            <a:xfrm>
              <a:off x="4317930" y="2274838"/>
              <a:ext cx="7525726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dirty="0"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Name: Abdur Rahaman Shishir</a:t>
              </a:r>
            </a:p>
            <a:p>
              <a:r>
                <a:rPr lang="en-US" sz="3600" dirty="0"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ID: 223071092</a:t>
              </a:r>
            </a:p>
            <a:p>
              <a:r>
                <a:rPr lang="en-US" sz="3600" dirty="0"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Group: B</a:t>
              </a:r>
            </a:p>
            <a:p>
              <a:r>
                <a:rPr lang="en-US" sz="3600" dirty="0">
                  <a:latin typeface="Cascadia Code SemiBold" panose="020B0609020000020004" pitchFamily="49" charset="0"/>
                  <a:cs typeface="Cascadia Code SemiBold" panose="020B0609020000020004" pitchFamily="49" charset="0"/>
                </a:rPr>
                <a:t>Semester: 7th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1023F52-0D11-68CE-ED2D-8297A166A2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1471" y="511223"/>
              <a:ext cx="1320294" cy="1320294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48DA115-BDA0-596E-0038-7F63BE4E37A8}"/>
                </a:ext>
              </a:extLst>
            </p:cNvPr>
            <p:cNvSpPr txBox="1"/>
            <p:nvPr/>
          </p:nvSpPr>
          <p:spPr>
            <a:xfrm>
              <a:off x="4579070" y="5024488"/>
              <a:ext cx="7380701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latin typeface="Cooper Black" panose="0208090404030B020404" pitchFamily="18" charset="0"/>
                </a:rPr>
                <a:t>Presenting</a:t>
              </a:r>
            </a:p>
            <a:p>
              <a:pPr algn="ctr"/>
              <a:r>
                <a:rPr lang="en-US" sz="2800" dirty="0">
                  <a:latin typeface="Castellar" panose="020A0402060406010301" pitchFamily="18" charset="0"/>
                </a:rPr>
                <a:t>Simple Calculator In </a:t>
              </a:r>
              <a:r>
                <a:rPr lang="en-US" sz="2800" dirty="0" err="1">
                  <a:latin typeface="Castellar" panose="020A0402060406010301" pitchFamily="18" charset="0"/>
                </a:rPr>
                <a:t>JavaFx</a:t>
              </a:r>
              <a:r>
                <a:rPr lang="en-US" sz="2800" dirty="0">
                  <a:latin typeface="Castellar" panose="020A0402060406010301" pitchFamily="18" charset="0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64931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BDFCB4-3648-002C-1263-867588E8D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C4A9DF01-E603-A186-C6D6-0233D02C8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157624"/>
            <a:ext cx="12191999" cy="144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latin typeface="Arial Black" panose="020B0A04020102020204" pitchFamily="34" charset="0"/>
              </a:rPr>
              <a:t>Thank You</a:t>
            </a:r>
            <a:endParaRPr lang="en-US" altLang="en-US" sz="66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09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11111E-6 C 0.02305 0.00092 0.04206 0.00903 0.05195 0.02106 L 0.075 0.04907 C 0.07995 0.05509 0.08802 0.0581 0.09805 0.0581 C 0.11198 0.0581 0.12396 0.05 0.125 0.03796 C 0.12396 0.02801 0.11198 0.01898 0.09805 0.01898 C 0.08802 0.01898 0.07995 0.02292 0.075 0.02801 L 0.05195 0.05602 C 0.04206 0.06805 0.02305 0.07592 1.66667E-6 0.07708 C -0.02305 0.07592 -0.04206 0.06805 -0.05195 0.05602 L -0.075 0.02801 C -0.07995 0.02292 -0.08802 0.01898 -0.09805 0.01898 C -0.11198 0.01898 -0.12396 0.02801 -0.125 0.03796 C -0.12396 0.05 -0.11198 0.0581 -0.09805 0.0581 C -0.08802 0.0581 -0.07995 0.05509 -0.075 0.04907 L -0.05195 0.02106 C -0.04206 0.00903 -0.02305 0.00092 1.66667E-6 1.11111E-6 Z " pathEditMode="relative" rAng="0" ptsTypes="AAAAAAAAAAAAAAAAA">
                                      <p:cBhvr>
                                        <p:cTn id="6" dur="2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8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2E648A-2C54-5D43-CEEE-FC7ADBED1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325AD90-BE2A-D5D9-0601-D58C6551F007}"/>
              </a:ext>
            </a:extLst>
          </p:cNvPr>
          <p:cNvSpPr/>
          <p:nvPr/>
        </p:nvSpPr>
        <p:spPr>
          <a:xfrm>
            <a:off x="404943" y="431011"/>
            <a:ext cx="11382114" cy="1061098"/>
          </a:xfrm>
          <a:custGeom>
            <a:avLst/>
            <a:gdLst/>
            <a:ahLst/>
            <a:cxnLst/>
            <a:rect l="l" t="t" r="r" b="b"/>
            <a:pathLst>
              <a:path w="11382114" h="1061098">
                <a:moveTo>
                  <a:pt x="2104849" y="458177"/>
                </a:moveTo>
                <a:cubicBezTo>
                  <a:pt x="2077278" y="458177"/>
                  <a:pt x="2059865" y="466702"/>
                  <a:pt x="2052610" y="483752"/>
                </a:cubicBezTo>
                <a:cubicBezTo>
                  <a:pt x="2048983" y="492458"/>
                  <a:pt x="2047168" y="512773"/>
                  <a:pt x="2047169" y="544697"/>
                </a:cubicBezTo>
                <a:cubicBezTo>
                  <a:pt x="2047168" y="558482"/>
                  <a:pt x="2046715" y="579251"/>
                  <a:pt x="2045808" y="607002"/>
                </a:cubicBezTo>
                <a:cubicBezTo>
                  <a:pt x="2044901" y="634754"/>
                  <a:pt x="2044448" y="655523"/>
                  <a:pt x="2044448" y="669308"/>
                </a:cubicBezTo>
                <a:cubicBezTo>
                  <a:pt x="2044448" y="743676"/>
                  <a:pt x="2058777" y="780859"/>
                  <a:pt x="2087436" y="780859"/>
                </a:cubicBezTo>
                <a:cubicBezTo>
                  <a:pt x="2202797" y="780859"/>
                  <a:pt x="2260477" y="730072"/>
                  <a:pt x="2260477" y="628497"/>
                </a:cubicBezTo>
                <a:cubicBezTo>
                  <a:pt x="2260477" y="585690"/>
                  <a:pt x="2245422" y="546874"/>
                  <a:pt x="2215312" y="512048"/>
                </a:cubicBezTo>
                <a:cubicBezTo>
                  <a:pt x="2184114" y="476134"/>
                  <a:pt x="2147293" y="458177"/>
                  <a:pt x="2104849" y="458177"/>
                </a:cubicBezTo>
                <a:close/>
                <a:moveTo>
                  <a:pt x="2061860" y="121346"/>
                </a:moveTo>
                <a:cubicBezTo>
                  <a:pt x="2042271" y="121346"/>
                  <a:pt x="2032476" y="136582"/>
                  <a:pt x="2032476" y="167055"/>
                </a:cubicBezTo>
                <a:cubicBezTo>
                  <a:pt x="2032476" y="206597"/>
                  <a:pt x="2035197" y="248315"/>
                  <a:pt x="2040639" y="292210"/>
                </a:cubicBezTo>
                <a:cubicBezTo>
                  <a:pt x="2048257" y="355695"/>
                  <a:pt x="2059322" y="389251"/>
                  <a:pt x="2073832" y="392878"/>
                </a:cubicBezTo>
                <a:cubicBezTo>
                  <a:pt x="2078185" y="393967"/>
                  <a:pt x="2085985" y="394511"/>
                  <a:pt x="2097231" y="394511"/>
                </a:cubicBezTo>
                <a:cubicBezTo>
                  <a:pt x="2142940" y="394511"/>
                  <a:pt x="2173321" y="387709"/>
                  <a:pt x="2188377" y="374105"/>
                </a:cubicBezTo>
                <a:cubicBezTo>
                  <a:pt x="2203431" y="360501"/>
                  <a:pt x="2210959" y="331026"/>
                  <a:pt x="2210959" y="285680"/>
                </a:cubicBezTo>
                <a:cubicBezTo>
                  <a:pt x="2210959" y="247227"/>
                  <a:pt x="2195904" y="210587"/>
                  <a:pt x="2165794" y="175761"/>
                </a:cubicBezTo>
                <a:cubicBezTo>
                  <a:pt x="2134596" y="139485"/>
                  <a:pt x="2099951" y="121346"/>
                  <a:pt x="2061860" y="121346"/>
                </a:cubicBezTo>
                <a:close/>
                <a:moveTo>
                  <a:pt x="570817" y="102301"/>
                </a:moveTo>
                <a:cubicBezTo>
                  <a:pt x="535628" y="102301"/>
                  <a:pt x="508602" y="146921"/>
                  <a:pt x="489738" y="236162"/>
                </a:cubicBezTo>
                <a:cubicBezTo>
                  <a:pt x="476678" y="297833"/>
                  <a:pt x="470148" y="357327"/>
                  <a:pt x="470148" y="414644"/>
                </a:cubicBezTo>
                <a:cubicBezTo>
                  <a:pt x="470148" y="491551"/>
                  <a:pt x="475771" y="566100"/>
                  <a:pt x="487017" y="638291"/>
                </a:cubicBezTo>
                <a:cubicBezTo>
                  <a:pt x="504430" y="750024"/>
                  <a:pt x="531275" y="805890"/>
                  <a:pt x="567552" y="805890"/>
                </a:cubicBezTo>
                <a:cubicBezTo>
                  <a:pt x="637203" y="805890"/>
                  <a:pt x="672029" y="693613"/>
                  <a:pt x="672029" y="469060"/>
                </a:cubicBezTo>
                <a:cubicBezTo>
                  <a:pt x="672029" y="224554"/>
                  <a:pt x="638292" y="102301"/>
                  <a:pt x="570817" y="102301"/>
                </a:cubicBezTo>
                <a:close/>
                <a:moveTo>
                  <a:pt x="1847465" y="29928"/>
                </a:moveTo>
                <a:cubicBezTo>
                  <a:pt x="1974796" y="29928"/>
                  <a:pt x="2080543" y="41356"/>
                  <a:pt x="2164706" y="64210"/>
                </a:cubicBezTo>
                <a:cubicBezTo>
                  <a:pt x="2302921" y="101575"/>
                  <a:pt x="2372028" y="166511"/>
                  <a:pt x="2372028" y="259017"/>
                </a:cubicBezTo>
                <a:cubicBezTo>
                  <a:pt x="2372028" y="310893"/>
                  <a:pt x="2346271" y="361862"/>
                  <a:pt x="2294758" y="411924"/>
                </a:cubicBezTo>
                <a:cubicBezTo>
                  <a:pt x="2394882" y="477222"/>
                  <a:pt x="2444945" y="547962"/>
                  <a:pt x="2444945" y="624143"/>
                </a:cubicBezTo>
                <a:cubicBezTo>
                  <a:pt x="2444945" y="695971"/>
                  <a:pt x="2407942" y="754377"/>
                  <a:pt x="2333937" y="799361"/>
                </a:cubicBezTo>
                <a:cubicBezTo>
                  <a:pt x="2269727" y="838177"/>
                  <a:pt x="2199350" y="857585"/>
                  <a:pt x="2122806" y="857585"/>
                </a:cubicBezTo>
                <a:lnTo>
                  <a:pt x="2031388" y="857585"/>
                </a:lnTo>
                <a:cubicBezTo>
                  <a:pt x="2001641" y="857585"/>
                  <a:pt x="1962643" y="857041"/>
                  <a:pt x="1914395" y="855952"/>
                </a:cubicBezTo>
                <a:cubicBezTo>
                  <a:pt x="1861794" y="854864"/>
                  <a:pt x="1822796" y="854320"/>
                  <a:pt x="1797402" y="854320"/>
                </a:cubicBezTo>
                <a:cubicBezTo>
                  <a:pt x="1765479" y="854320"/>
                  <a:pt x="1717593" y="854864"/>
                  <a:pt x="1653746" y="855952"/>
                </a:cubicBezTo>
                <a:cubicBezTo>
                  <a:pt x="1589899" y="857041"/>
                  <a:pt x="1542013" y="857585"/>
                  <a:pt x="1510090" y="857585"/>
                </a:cubicBezTo>
                <a:cubicBezTo>
                  <a:pt x="1441526" y="857585"/>
                  <a:pt x="1407245" y="843255"/>
                  <a:pt x="1407245" y="814597"/>
                </a:cubicBezTo>
                <a:cubicBezTo>
                  <a:pt x="1407245" y="787752"/>
                  <a:pt x="1419579" y="774329"/>
                  <a:pt x="1444247" y="774329"/>
                </a:cubicBezTo>
                <a:cubicBezTo>
                  <a:pt x="1457307" y="774329"/>
                  <a:pt x="1477078" y="775327"/>
                  <a:pt x="1503560" y="777322"/>
                </a:cubicBezTo>
                <a:cubicBezTo>
                  <a:pt x="1530042" y="779318"/>
                  <a:pt x="1549813" y="780315"/>
                  <a:pt x="1562873" y="780315"/>
                </a:cubicBezTo>
                <a:cubicBezTo>
                  <a:pt x="1582462" y="780315"/>
                  <a:pt x="1592257" y="765235"/>
                  <a:pt x="1592257" y="735074"/>
                </a:cubicBezTo>
                <a:lnTo>
                  <a:pt x="1592257" y="432585"/>
                </a:lnTo>
                <a:cubicBezTo>
                  <a:pt x="1592257" y="401704"/>
                  <a:pt x="1594161" y="355560"/>
                  <a:pt x="1597970" y="294153"/>
                </a:cubicBezTo>
                <a:cubicBezTo>
                  <a:pt x="1601779" y="232746"/>
                  <a:pt x="1603684" y="186599"/>
                  <a:pt x="1603684" y="155713"/>
                </a:cubicBezTo>
                <a:cubicBezTo>
                  <a:pt x="1603684" y="143356"/>
                  <a:pt x="1599693" y="131455"/>
                  <a:pt x="1591713" y="120011"/>
                </a:cubicBezTo>
                <a:cubicBezTo>
                  <a:pt x="1583732" y="108567"/>
                  <a:pt x="1574662" y="102845"/>
                  <a:pt x="1564505" y="102845"/>
                </a:cubicBezTo>
                <a:cubicBezTo>
                  <a:pt x="1548180" y="102845"/>
                  <a:pt x="1525507" y="103570"/>
                  <a:pt x="1496486" y="105022"/>
                </a:cubicBezTo>
                <a:cubicBezTo>
                  <a:pt x="1467464" y="106473"/>
                  <a:pt x="1444791" y="107198"/>
                  <a:pt x="1428467" y="107198"/>
                </a:cubicBezTo>
                <a:cubicBezTo>
                  <a:pt x="1408152" y="107198"/>
                  <a:pt x="1398538" y="96315"/>
                  <a:pt x="1399627" y="74549"/>
                </a:cubicBezTo>
                <a:cubicBezTo>
                  <a:pt x="1400715" y="52420"/>
                  <a:pt x="1467283" y="38453"/>
                  <a:pt x="1599331" y="32649"/>
                </a:cubicBezTo>
                <a:cubicBezTo>
                  <a:pt x="1639235" y="30835"/>
                  <a:pt x="1721947" y="29928"/>
                  <a:pt x="1847465" y="29928"/>
                </a:cubicBezTo>
                <a:close/>
                <a:moveTo>
                  <a:pt x="10301971" y="25575"/>
                </a:moveTo>
                <a:cubicBezTo>
                  <a:pt x="10293626" y="25575"/>
                  <a:pt x="10337158" y="27480"/>
                  <a:pt x="10432567" y="31289"/>
                </a:cubicBezTo>
                <a:cubicBezTo>
                  <a:pt x="10529427" y="35098"/>
                  <a:pt x="10631908" y="37002"/>
                  <a:pt x="10740014" y="37002"/>
                </a:cubicBezTo>
                <a:cubicBezTo>
                  <a:pt x="10891650" y="37002"/>
                  <a:pt x="11005650" y="35098"/>
                  <a:pt x="11082014" y="31289"/>
                </a:cubicBezTo>
                <a:cubicBezTo>
                  <a:pt x="11158375" y="27480"/>
                  <a:pt x="11226848" y="25575"/>
                  <a:pt x="11287432" y="25575"/>
                </a:cubicBezTo>
                <a:cubicBezTo>
                  <a:pt x="11313187" y="25575"/>
                  <a:pt x="11329331" y="42231"/>
                  <a:pt x="11335861" y="75544"/>
                </a:cubicBezTo>
                <a:cubicBezTo>
                  <a:pt x="11337674" y="85321"/>
                  <a:pt x="11338582" y="111393"/>
                  <a:pt x="11338582" y="153757"/>
                </a:cubicBezTo>
                <a:cubicBezTo>
                  <a:pt x="11338582" y="185981"/>
                  <a:pt x="11332596" y="228346"/>
                  <a:pt x="11320625" y="280851"/>
                </a:cubicBezTo>
                <a:cubicBezTo>
                  <a:pt x="11315545" y="302940"/>
                  <a:pt x="11304662" y="314889"/>
                  <a:pt x="11287976" y="316697"/>
                </a:cubicBezTo>
                <a:cubicBezTo>
                  <a:pt x="11280358" y="317422"/>
                  <a:pt x="11273192" y="314800"/>
                  <a:pt x="11266482" y="308828"/>
                </a:cubicBezTo>
                <a:cubicBezTo>
                  <a:pt x="11259769" y="302856"/>
                  <a:pt x="11256232" y="294625"/>
                  <a:pt x="11255871" y="284133"/>
                </a:cubicBezTo>
                <a:cubicBezTo>
                  <a:pt x="11255507" y="270387"/>
                  <a:pt x="11253330" y="258991"/>
                  <a:pt x="11249341" y="249945"/>
                </a:cubicBezTo>
                <a:cubicBezTo>
                  <a:pt x="11228663" y="202552"/>
                  <a:pt x="11188940" y="167279"/>
                  <a:pt x="11130171" y="144124"/>
                </a:cubicBezTo>
                <a:cubicBezTo>
                  <a:pt x="11084463" y="125674"/>
                  <a:pt x="11034218" y="116449"/>
                  <a:pt x="10979441" y="116449"/>
                </a:cubicBezTo>
                <a:cubicBezTo>
                  <a:pt x="10972911" y="116449"/>
                  <a:pt x="10967106" y="119255"/>
                  <a:pt x="10962028" y="124866"/>
                </a:cubicBezTo>
                <a:cubicBezTo>
                  <a:pt x="10956948" y="130478"/>
                  <a:pt x="10954410" y="135999"/>
                  <a:pt x="10954410" y="141429"/>
                </a:cubicBezTo>
                <a:cubicBezTo>
                  <a:pt x="10954410" y="162781"/>
                  <a:pt x="10954954" y="186489"/>
                  <a:pt x="10956042" y="212551"/>
                </a:cubicBezTo>
                <a:cubicBezTo>
                  <a:pt x="10958219" y="264677"/>
                  <a:pt x="10959307" y="303770"/>
                  <a:pt x="10959307" y="329833"/>
                </a:cubicBezTo>
                <a:cubicBezTo>
                  <a:pt x="10959307" y="352999"/>
                  <a:pt x="10971823" y="364582"/>
                  <a:pt x="10996854" y="364582"/>
                </a:cubicBezTo>
                <a:cubicBezTo>
                  <a:pt x="10999755" y="364582"/>
                  <a:pt x="11013087" y="363131"/>
                  <a:pt x="11036849" y="360229"/>
                </a:cubicBezTo>
                <a:cubicBezTo>
                  <a:pt x="11060609" y="357327"/>
                  <a:pt x="11073941" y="355876"/>
                  <a:pt x="11076844" y="355876"/>
                </a:cubicBezTo>
                <a:cubicBezTo>
                  <a:pt x="11112032" y="355876"/>
                  <a:pt x="11143775" y="360592"/>
                  <a:pt x="11172071" y="370024"/>
                </a:cubicBezTo>
                <a:cubicBezTo>
                  <a:pt x="11193111" y="376917"/>
                  <a:pt x="11203994" y="400859"/>
                  <a:pt x="11204720" y="441852"/>
                </a:cubicBezTo>
                <a:cubicBezTo>
                  <a:pt x="11205445" y="467971"/>
                  <a:pt x="11198114" y="513136"/>
                  <a:pt x="11182724" y="577346"/>
                </a:cubicBezTo>
                <a:cubicBezTo>
                  <a:pt x="11176291" y="604917"/>
                  <a:pt x="11166099" y="618702"/>
                  <a:pt x="11152150" y="618702"/>
                </a:cubicBezTo>
                <a:cubicBezTo>
                  <a:pt x="11137485" y="618702"/>
                  <a:pt x="11129797" y="612353"/>
                  <a:pt x="11129083" y="599656"/>
                </a:cubicBezTo>
                <a:cubicBezTo>
                  <a:pt x="11128719" y="596029"/>
                  <a:pt x="11128719" y="590224"/>
                  <a:pt x="11129083" y="582243"/>
                </a:cubicBezTo>
                <a:cubicBezTo>
                  <a:pt x="11129083" y="572812"/>
                  <a:pt x="11129083" y="566282"/>
                  <a:pt x="11129083" y="562654"/>
                </a:cubicBezTo>
                <a:cubicBezTo>
                  <a:pt x="11129083" y="536172"/>
                  <a:pt x="11115841" y="508057"/>
                  <a:pt x="11089360" y="478310"/>
                </a:cubicBezTo>
                <a:cubicBezTo>
                  <a:pt x="11059249" y="444573"/>
                  <a:pt x="11024606" y="427704"/>
                  <a:pt x="10985427" y="427704"/>
                </a:cubicBezTo>
                <a:cubicBezTo>
                  <a:pt x="10979985" y="427704"/>
                  <a:pt x="10972911" y="432602"/>
                  <a:pt x="10964205" y="442396"/>
                </a:cubicBezTo>
                <a:cubicBezTo>
                  <a:pt x="10963841" y="484115"/>
                  <a:pt x="10961029" y="547871"/>
                  <a:pt x="10955770" y="633666"/>
                </a:cubicBezTo>
                <a:cubicBezTo>
                  <a:pt x="10950509" y="719461"/>
                  <a:pt x="10947880" y="760726"/>
                  <a:pt x="10947880" y="757461"/>
                </a:cubicBezTo>
                <a:cubicBezTo>
                  <a:pt x="10947880" y="774874"/>
                  <a:pt x="10955679" y="783580"/>
                  <a:pt x="10971279" y="783580"/>
                </a:cubicBezTo>
                <a:cubicBezTo>
                  <a:pt x="11027507" y="783580"/>
                  <a:pt x="11098247" y="754740"/>
                  <a:pt x="11183498" y="697060"/>
                </a:cubicBezTo>
                <a:cubicBezTo>
                  <a:pt x="11241179" y="657881"/>
                  <a:pt x="11282714" y="622511"/>
                  <a:pt x="11308109" y="590950"/>
                </a:cubicBezTo>
                <a:cubicBezTo>
                  <a:pt x="11315364" y="581881"/>
                  <a:pt x="11321077" y="569002"/>
                  <a:pt x="11325250" y="552315"/>
                </a:cubicBezTo>
                <a:cubicBezTo>
                  <a:pt x="11329421" y="535628"/>
                  <a:pt x="11338399" y="527284"/>
                  <a:pt x="11352186" y="527284"/>
                </a:cubicBezTo>
                <a:cubicBezTo>
                  <a:pt x="11361980" y="527284"/>
                  <a:pt x="11369779" y="532726"/>
                  <a:pt x="11375584" y="543609"/>
                </a:cubicBezTo>
                <a:cubicBezTo>
                  <a:pt x="11379938" y="551590"/>
                  <a:pt x="11382114" y="559026"/>
                  <a:pt x="11382114" y="565919"/>
                </a:cubicBezTo>
                <a:cubicBezTo>
                  <a:pt x="11382114" y="609088"/>
                  <a:pt x="11377941" y="653890"/>
                  <a:pt x="11369599" y="700325"/>
                </a:cubicBezTo>
                <a:cubicBezTo>
                  <a:pt x="11360165" y="744582"/>
                  <a:pt x="11350733" y="788840"/>
                  <a:pt x="11341303" y="833098"/>
                </a:cubicBezTo>
                <a:cubicBezTo>
                  <a:pt x="11337311" y="853050"/>
                  <a:pt x="11307021" y="863026"/>
                  <a:pt x="11250429" y="863026"/>
                </a:cubicBezTo>
                <a:cubicBezTo>
                  <a:pt x="11219593" y="863026"/>
                  <a:pt x="11160189" y="861938"/>
                  <a:pt x="11072219" y="859761"/>
                </a:cubicBezTo>
                <a:cubicBezTo>
                  <a:pt x="10984247" y="857585"/>
                  <a:pt x="10924843" y="856497"/>
                  <a:pt x="10894009" y="856497"/>
                </a:cubicBezTo>
                <a:cubicBezTo>
                  <a:pt x="10709721" y="856497"/>
                  <a:pt x="10560443" y="859217"/>
                  <a:pt x="10446171" y="864659"/>
                </a:cubicBezTo>
                <a:lnTo>
                  <a:pt x="10324281" y="870100"/>
                </a:lnTo>
                <a:cubicBezTo>
                  <a:pt x="10315936" y="870100"/>
                  <a:pt x="10308137" y="866110"/>
                  <a:pt x="10300882" y="858129"/>
                </a:cubicBezTo>
                <a:cubicBezTo>
                  <a:pt x="10294353" y="851236"/>
                  <a:pt x="10291268" y="844525"/>
                  <a:pt x="10291632" y="837995"/>
                </a:cubicBezTo>
                <a:cubicBezTo>
                  <a:pt x="10291993" y="823122"/>
                  <a:pt x="10299794" y="813327"/>
                  <a:pt x="10315030" y="808611"/>
                </a:cubicBezTo>
                <a:cubicBezTo>
                  <a:pt x="10322285" y="806072"/>
                  <a:pt x="10336433" y="804439"/>
                  <a:pt x="10357474" y="803714"/>
                </a:cubicBezTo>
                <a:cubicBezTo>
                  <a:pt x="10371984" y="803714"/>
                  <a:pt x="10396471" y="803170"/>
                  <a:pt x="10430935" y="802081"/>
                </a:cubicBezTo>
                <a:cubicBezTo>
                  <a:pt x="10483898" y="800267"/>
                  <a:pt x="10509473" y="773967"/>
                  <a:pt x="10507661" y="723179"/>
                </a:cubicBezTo>
                <a:cubicBezTo>
                  <a:pt x="10506934" y="706492"/>
                  <a:pt x="10504032" y="660057"/>
                  <a:pt x="10498954" y="583876"/>
                </a:cubicBezTo>
                <a:cubicBezTo>
                  <a:pt x="10494601" y="523294"/>
                  <a:pt x="10492424" y="466520"/>
                  <a:pt x="10492424" y="413556"/>
                </a:cubicBezTo>
                <a:cubicBezTo>
                  <a:pt x="10492424" y="412831"/>
                  <a:pt x="10493785" y="375103"/>
                  <a:pt x="10496505" y="300372"/>
                </a:cubicBezTo>
                <a:cubicBezTo>
                  <a:pt x="10499226" y="225642"/>
                  <a:pt x="10500587" y="183198"/>
                  <a:pt x="10500587" y="173041"/>
                </a:cubicBezTo>
                <a:cubicBezTo>
                  <a:pt x="10500587" y="145833"/>
                  <a:pt x="10486075" y="124248"/>
                  <a:pt x="10457054" y="108286"/>
                </a:cubicBezTo>
                <a:cubicBezTo>
                  <a:pt x="10447260" y="102845"/>
                  <a:pt x="10410982" y="96678"/>
                  <a:pt x="10348224" y="89785"/>
                </a:cubicBezTo>
                <a:cubicBezTo>
                  <a:pt x="10297435" y="83618"/>
                  <a:pt x="10272042" y="72554"/>
                  <a:pt x="10272042" y="56592"/>
                </a:cubicBezTo>
                <a:cubicBezTo>
                  <a:pt x="10272042" y="35914"/>
                  <a:pt x="10282017" y="25575"/>
                  <a:pt x="10301971" y="25575"/>
                </a:cubicBezTo>
                <a:close/>
                <a:moveTo>
                  <a:pt x="10072007" y="25575"/>
                </a:moveTo>
                <a:cubicBezTo>
                  <a:pt x="10086518" y="25938"/>
                  <a:pt x="10095405" y="26845"/>
                  <a:pt x="10098670" y="28296"/>
                </a:cubicBezTo>
                <a:cubicBezTo>
                  <a:pt x="10104839" y="31198"/>
                  <a:pt x="10107740" y="38453"/>
                  <a:pt x="10107377" y="50062"/>
                </a:cubicBezTo>
                <a:cubicBezTo>
                  <a:pt x="10107015" y="64210"/>
                  <a:pt x="10105744" y="72554"/>
                  <a:pt x="10103568" y="75093"/>
                </a:cubicBezTo>
                <a:cubicBezTo>
                  <a:pt x="10098853" y="81260"/>
                  <a:pt x="10085067" y="85795"/>
                  <a:pt x="10062212" y="88697"/>
                </a:cubicBezTo>
                <a:cubicBezTo>
                  <a:pt x="10035730" y="91962"/>
                  <a:pt x="10015415" y="102301"/>
                  <a:pt x="10001267" y="119714"/>
                </a:cubicBezTo>
                <a:cubicBezTo>
                  <a:pt x="9993287" y="129871"/>
                  <a:pt x="9984398" y="148735"/>
                  <a:pt x="9974604" y="176306"/>
                </a:cubicBezTo>
                <a:cubicBezTo>
                  <a:pt x="9955741" y="228907"/>
                  <a:pt x="9940685" y="268630"/>
                  <a:pt x="9929439" y="295475"/>
                </a:cubicBezTo>
                <a:cubicBezTo>
                  <a:pt x="9875024" y="426797"/>
                  <a:pt x="9798479" y="560659"/>
                  <a:pt x="9699808" y="697060"/>
                </a:cubicBezTo>
                <a:cubicBezTo>
                  <a:pt x="9599683" y="834912"/>
                  <a:pt x="9528581" y="903475"/>
                  <a:pt x="9486500" y="902750"/>
                </a:cubicBezTo>
                <a:cubicBezTo>
                  <a:pt x="9470537" y="902387"/>
                  <a:pt x="9428637" y="848878"/>
                  <a:pt x="9360800" y="742224"/>
                </a:cubicBezTo>
                <a:cubicBezTo>
                  <a:pt x="9310376" y="662778"/>
                  <a:pt x="9269565" y="594396"/>
                  <a:pt x="9238366" y="537079"/>
                </a:cubicBezTo>
                <a:cubicBezTo>
                  <a:pt x="9144409" y="363675"/>
                  <a:pt x="9083645" y="226005"/>
                  <a:pt x="9056075" y="124067"/>
                </a:cubicBezTo>
                <a:cubicBezTo>
                  <a:pt x="9053536" y="114272"/>
                  <a:pt x="9032314" y="106291"/>
                  <a:pt x="8992409" y="100124"/>
                </a:cubicBezTo>
                <a:cubicBezTo>
                  <a:pt x="8954680" y="94683"/>
                  <a:pt x="8935999" y="81442"/>
                  <a:pt x="8936361" y="60401"/>
                </a:cubicBezTo>
                <a:cubicBezTo>
                  <a:pt x="8936361" y="52057"/>
                  <a:pt x="8939808" y="44621"/>
                  <a:pt x="8946700" y="38091"/>
                </a:cubicBezTo>
                <a:cubicBezTo>
                  <a:pt x="8952504" y="32286"/>
                  <a:pt x="8957765" y="29384"/>
                  <a:pt x="8962480" y="29384"/>
                </a:cubicBezTo>
                <a:cubicBezTo>
                  <a:pt x="9021249" y="30473"/>
                  <a:pt x="9088724" y="33012"/>
                  <a:pt x="9164905" y="37002"/>
                </a:cubicBezTo>
                <a:lnTo>
                  <a:pt x="9568667" y="35370"/>
                </a:lnTo>
                <a:cubicBezTo>
                  <a:pt x="9591520" y="35007"/>
                  <a:pt x="9617639" y="35007"/>
                  <a:pt x="9647025" y="35370"/>
                </a:cubicBezTo>
                <a:cubicBezTo>
                  <a:pt x="9669152" y="36821"/>
                  <a:pt x="9680580" y="44439"/>
                  <a:pt x="9681306" y="58224"/>
                </a:cubicBezTo>
                <a:cubicBezTo>
                  <a:pt x="9682393" y="81442"/>
                  <a:pt x="9653553" y="96678"/>
                  <a:pt x="9594786" y="103933"/>
                </a:cubicBezTo>
                <a:cubicBezTo>
                  <a:pt x="9566127" y="107561"/>
                  <a:pt x="9552886" y="117900"/>
                  <a:pt x="9555063" y="134950"/>
                </a:cubicBezTo>
                <a:cubicBezTo>
                  <a:pt x="9561230" y="184286"/>
                  <a:pt x="9586624" y="250673"/>
                  <a:pt x="9631244" y="334110"/>
                </a:cubicBezTo>
                <a:cubicBezTo>
                  <a:pt x="9673324" y="412105"/>
                  <a:pt x="9700532" y="451284"/>
                  <a:pt x="9712867" y="451647"/>
                </a:cubicBezTo>
                <a:cubicBezTo>
                  <a:pt x="9720847" y="451647"/>
                  <a:pt x="9732094" y="443031"/>
                  <a:pt x="9746605" y="425800"/>
                </a:cubicBezTo>
                <a:cubicBezTo>
                  <a:pt x="9761114" y="408568"/>
                  <a:pt x="9774356" y="387437"/>
                  <a:pt x="9786327" y="362406"/>
                </a:cubicBezTo>
                <a:cubicBezTo>
                  <a:pt x="9820064" y="292392"/>
                  <a:pt x="9837477" y="229088"/>
                  <a:pt x="9838565" y="172496"/>
                </a:cubicBezTo>
                <a:cubicBezTo>
                  <a:pt x="9838928" y="144926"/>
                  <a:pt x="9835483" y="126425"/>
                  <a:pt x="9828226" y="116993"/>
                </a:cubicBezTo>
                <a:cubicBezTo>
                  <a:pt x="9823512" y="111551"/>
                  <a:pt x="9812809" y="106835"/>
                  <a:pt x="9796121" y="102845"/>
                </a:cubicBezTo>
                <a:cubicBezTo>
                  <a:pt x="9781248" y="99580"/>
                  <a:pt x="9771453" y="96315"/>
                  <a:pt x="9766738" y="93050"/>
                </a:cubicBezTo>
                <a:cubicBezTo>
                  <a:pt x="9758756" y="87246"/>
                  <a:pt x="9754403" y="77995"/>
                  <a:pt x="9753679" y="65298"/>
                </a:cubicBezTo>
                <a:cubicBezTo>
                  <a:pt x="9752952" y="52964"/>
                  <a:pt x="9767100" y="44258"/>
                  <a:pt x="9796121" y="39179"/>
                </a:cubicBezTo>
                <a:cubicBezTo>
                  <a:pt x="9805191" y="37728"/>
                  <a:pt x="9840380" y="36821"/>
                  <a:pt x="9901687" y="36458"/>
                </a:cubicBezTo>
                <a:cubicBezTo>
                  <a:pt x="9923092" y="36458"/>
                  <a:pt x="9957009" y="34644"/>
                  <a:pt x="10003444" y="31017"/>
                </a:cubicBezTo>
                <a:cubicBezTo>
                  <a:pt x="10048790" y="27389"/>
                  <a:pt x="10071644" y="25575"/>
                  <a:pt x="10072007" y="25575"/>
                </a:cubicBezTo>
                <a:close/>
                <a:moveTo>
                  <a:pt x="7908997" y="25575"/>
                </a:moveTo>
                <a:cubicBezTo>
                  <a:pt x="7973569" y="27389"/>
                  <a:pt x="8038323" y="29203"/>
                  <a:pt x="8103259" y="31017"/>
                </a:cubicBezTo>
                <a:cubicBezTo>
                  <a:pt x="8228414" y="34282"/>
                  <a:pt x="8292986" y="35914"/>
                  <a:pt x="8296977" y="35914"/>
                </a:cubicBezTo>
                <a:cubicBezTo>
                  <a:pt x="8483440" y="29384"/>
                  <a:pt x="8606056" y="26663"/>
                  <a:pt x="8664825" y="27752"/>
                </a:cubicBezTo>
                <a:cubicBezTo>
                  <a:pt x="8694935" y="28115"/>
                  <a:pt x="8709807" y="36640"/>
                  <a:pt x="8709445" y="53327"/>
                </a:cubicBezTo>
                <a:cubicBezTo>
                  <a:pt x="8709083" y="68563"/>
                  <a:pt x="8699651" y="78358"/>
                  <a:pt x="8681149" y="82711"/>
                </a:cubicBezTo>
                <a:cubicBezTo>
                  <a:pt x="8677522" y="83800"/>
                  <a:pt x="8657207" y="85976"/>
                  <a:pt x="8620204" y="89241"/>
                </a:cubicBezTo>
                <a:cubicBezTo>
                  <a:pt x="8579937" y="92869"/>
                  <a:pt x="8552911" y="98129"/>
                  <a:pt x="8539125" y="105022"/>
                </a:cubicBezTo>
                <a:cubicBezTo>
                  <a:pt x="8523163" y="113365"/>
                  <a:pt x="8515001" y="127695"/>
                  <a:pt x="8514639" y="148010"/>
                </a:cubicBezTo>
                <a:cubicBezTo>
                  <a:pt x="8514639" y="152363"/>
                  <a:pt x="8516997" y="184286"/>
                  <a:pt x="8521713" y="243780"/>
                </a:cubicBezTo>
                <a:cubicBezTo>
                  <a:pt x="8526791" y="305088"/>
                  <a:pt x="8529331" y="357509"/>
                  <a:pt x="8529331" y="401041"/>
                </a:cubicBezTo>
                <a:cubicBezTo>
                  <a:pt x="8529331" y="438769"/>
                  <a:pt x="8527335" y="491370"/>
                  <a:pt x="8523345" y="558845"/>
                </a:cubicBezTo>
                <a:cubicBezTo>
                  <a:pt x="8519354" y="632850"/>
                  <a:pt x="8516997" y="685633"/>
                  <a:pt x="8516271" y="717193"/>
                </a:cubicBezTo>
                <a:cubicBezTo>
                  <a:pt x="8515908" y="743313"/>
                  <a:pt x="8519989" y="761088"/>
                  <a:pt x="8528514" y="770520"/>
                </a:cubicBezTo>
                <a:cubicBezTo>
                  <a:pt x="8537039" y="779952"/>
                  <a:pt x="8553636" y="784850"/>
                  <a:pt x="8578304" y="785212"/>
                </a:cubicBezTo>
                <a:cubicBezTo>
                  <a:pt x="8581569" y="785212"/>
                  <a:pt x="8595173" y="787208"/>
                  <a:pt x="8619116" y="791198"/>
                </a:cubicBezTo>
                <a:cubicBezTo>
                  <a:pt x="8643059" y="795189"/>
                  <a:pt x="8656662" y="797184"/>
                  <a:pt x="8659927" y="797184"/>
                </a:cubicBezTo>
                <a:cubicBezTo>
                  <a:pt x="8705998" y="797909"/>
                  <a:pt x="8728671" y="809337"/>
                  <a:pt x="8727946" y="831466"/>
                </a:cubicBezTo>
                <a:cubicBezTo>
                  <a:pt x="8727220" y="853232"/>
                  <a:pt x="8712892" y="863933"/>
                  <a:pt x="8684958" y="863571"/>
                </a:cubicBezTo>
                <a:cubicBezTo>
                  <a:pt x="8595717" y="861394"/>
                  <a:pt x="8475640" y="858492"/>
                  <a:pt x="8324729" y="854864"/>
                </a:cubicBezTo>
                <a:cubicBezTo>
                  <a:pt x="8271402" y="853776"/>
                  <a:pt x="8198304" y="854683"/>
                  <a:pt x="8105436" y="857585"/>
                </a:cubicBezTo>
                <a:cubicBezTo>
                  <a:pt x="7992978" y="861213"/>
                  <a:pt x="7920061" y="863208"/>
                  <a:pt x="7886686" y="863571"/>
                </a:cubicBezTo>
                <a:cubicBezTo>
                  <a:pt x="7880156" y="863571"/>
                  <a:pt x="7873989" y="862301"/>
                  <a:pt x="7868185" y="859761"/>
                </a:cubicBezTo>
                <a:cubicBezTo>
                  <a:pt x="7859116" y="855408"/>
                  <a:pt x="7854581" y="848516"/>
                  <a:pt x="7854581" y="839084"/>
                </a:cubicBezTo>
                <a:cubicBezTo>
                  <a:pt x="7854944" y="824936"/>
                  <a:pt x="7861293" y="815504"/>
                  <a:pt x="7873627" y="810788"/>
                </a:cubicBezTo>
                <a:cubicBezTo>
                  <a:pt x="7877617" y="809337"/>
                  <a:pt x="7892309" y="806797"/>
                  <a:pt x="7917703" y="803170"/>
                </a:cubicBezTo>
                <a:cubicBezTo>
                  <a:pt x="7936567" y="802081"/>
                  <a:pt x="7964318" y="799542"/>
                  <a:pt x="8000959" y="795551"/>
                </a:cubicBezTo>
                <a:cubicBezTo>
                  <a:pt x="8048843" y="788659"/>
                  <a:pt x="8072967" y="772516"/>
                  <a:pt x="8073331" y="747122"/>
                </a:cubicBezTo>
                <a:cubicBezTo>
                  <a:pt x="8074056" y="709394"/>
                  <a:pt x="8072605" y="656067"/>
                  <a:pt x="8068977" y="587141"/>
                </a:cubicBezTo>
                <a:cubicBezTo>
                  <a:pt x="8064986" y="512773"/>
                  <a:pt x="8062991" y="458540"/>
                  <a:pt x="8062992" y="424439"/>
                </a:cubicBezTo>
                <a:cubicBezTo>
                  <a:pt x="8062991" y="388162"/>
                  <a:pt x="8065531" y="304363"/>
                  <a:pt x="8070610" y="173041"/>
                </a:cubicBezTo>
                <a:cubicBezTo>
                  <a:pt x="8071698" y="142205"/>
                  <a:pt x="8064986" y="120621"/>
                  <a:pt x="8050476" y="108286"/>
                </a:cubicBezTo>
                <a:cubicBezTo>
                  <a:pt x="8037417" y="97041"/>
                  <a:pt x="8015106" y="91055"/>
                  <a:pt x="7983546" y="90329"/>
                </a:cubicBezTo>
                <a:cubicBezTo>
                  <a:pt x="7963230" y="89604"/>
                  <a:pt x="7939469" y="88878"/>
                  <a:pt x="7912262" y="88153"/>
                </a:cubicBezTo>
                <a:cubicBezTo>
                  <a:pt x="7890133" y="87790"/>
                  <a:pt x="7875531" y="84706"/>
                  <a:pt x="7868457" y="78902"/>
                </a:cubicBezTo>
                <a:cubicBezTo>
                  <a:pt x="7861383" y="73098"/>
                  <a:pt x="7858209" y="62759"/>
                  <a:pt x="7858935" y="47885"/>
                </a:cubicBezTo>
                <a:cubicBezTo>
                  <a:pt x="7859660" y="32286"/>
                  <a:pt x="7876348" y="24850"/>
                  <a:pt x="7908997" y="25575"/>
                </a:cubicBezTo>
                <a:close/>
                <a:moveTo>
                  <a:pt x="3939272" y="25575"/>
                </a:moveTo>
                <a:cubicBezTo>
                  <a:pt x="3930928" y="25575"/>
                  <a:pt x="3974460" y="27480"/>
                  <a:pt x="4069868" y="31289"/>
                </a:cubicBezTo>
                <a:cubicBezTo>
                  <a:pt x="4166727" y="35098"/>
                  <a:pt x="4269210" y="37002"/>
                  <a:pt x="4377315" y="37002"/>
                </a:cubicBezTo>
                <a:cubicBezTo>
                  <a:pt x="4528951" y="37002"/>
                  <a:pt x="4642951" y="35098"/>
                  <a:pt x="4719315" y="31289"/>
                </a:cubicBezTo>
                <a:cubicBezTo>
                  <a:pt x="4795677" y="27480"/>
                  <a:pt x="4864149" y="25575"/>
                  <a:pt x="4924732" y="25575"/>
                </a:cubicBezTo>
                <a:cubicBezTo>
                  <a:pt x="4950488" y="25575"/>
                  <a:pt x="4966632" y="42231"/>
                  <a:pt x="4973161" y="75544"/>
                </a:cubicBezTo>
                <a:cubicBezTo>
                  <a:pt x="4974975" y="85321"/>
                  <a:pt x="4975882" y="111393"/>
                  <a:pt x="4975882" y="153757"/>
                </a:cubicBezTo>
                <a:cubicBezTo>
                  <a:pt x="4975882" y="185981"/>
                  <a:pt x="4969896" y="228346"/>
                  <a:pt x="4957925" y="280851"/>
                </a:cubicBezTo>
                <a:cubicBezTo>
                  <a:pt x="4952846" y="302940"/>
                  <a:pt x="4941964" y="314889"/>
                  <a:pt x="4925276" y="316697"/>
                </a:cubicBezTo>
                <a:cubicBezTo>
                  <a:pt x="4917658" y="317422"/>
                  <a:pt x="4910493" y="314800"/>
                  <a:pt x="4903782" y="308828"/>
                </a:cubicBezTo>
                <a:cubicBezTo>
                  <a:pt x="4897071" y="302856"/>
                  <a:pt x="4893534" y="294625"/>
                  <a:pt x="4893171" y="284133"/>
                </a:cubicBezTo>
                <a:cubicBezTo>
                  <a:pt x="4892808" y="270387"/>
                  <a:pt x="4890632" y="258991"/>
                  <a:pt x="4886641" y="249945"/>
                </a:cubicBezTo>
                <a:cubicBezTo>
                  <a:pt x="4865963" y="202552"/>
                  <a:pt x="4826240" y="167279"/>
                  <a:pt x="4767472" y="144124"/>
                </a:cubicBezTo>
                <a:cubicBezTo>
                  <a:pt x="4721763" y="125674"/>
                  <a:pt x="4671519" y="116449"/>
                  <a:pt x="4616741" y="116449"/>
                </a:cubicBezTo>
                <a:cubicBezTo>
                  <a:pt x="4610211" y="116449"/>
                  <a:pt x="4604407" y="119255"/>
                  <a:pt x="4599329" y="124866"/>
                </a:cubicBezTo>
                <a:cubicBezTo>
                  <a:pt x="4594250" y="130478"/>
                  <a:pt x="4591711" y="135999"/>
                  <a:pt x="4591711" y="141429"/>
                </a:cubicBezTo>
                <a:cubicBezTo>
                  <a:pt x="4591711" y="162781"/>
                  <a:pt x="4592255" y="186489"/>
                  <a:pt x="4593343" y="212551"/>
                </a:cubicBezTo>
                <a:cubicBezTo>
                  <a:pt x="4595520" y="264677"/>
                  <a:pt x="4596608" y="303770"/>
                  <a:pt x="4596608" y="329833"/>
                </a:cubicBezTo>
                <a:cubicBezTo>
                  <a:pt x="4596608" y="352999"/>
                  <a:pt x="4609124" y="364582"/>
                  <a:pt x="4634155" y="364582"/>
                </a:cubicBezTo>
                <a:cubicBezTo>
                  <a:pt x="4637056" y="364582"/>
                  <a:pt x="4650388" y="363131"/>
                  <a:pt x="4674149" y="360229"/>
                </a:cubicBezTo>
                <a:cubicBezTo>
                  <a:pt x="4697911" y="357327"/>
                  <a:pt x="4711242" y="355876"/>
                  <a:pt x="4714145" y="355876"/>
                </a:cubicBezTo>
                <a:cubicBezTo>
                  <a:pt x="4749333" y="355876"/>
                  <a:pt x="4781075" y="360592"/>
                  <a:pt x="4809371" y="370024"/>
                </a:cubicBezTo>
                <a:cubicBezTo>
                  <a:pt x="4830412" y="376917"/>
                  <a:pt x="4841295" y="400859"/>
                  <a:pt x="4842021" y="441852"/>
                </a:cubicBezTo>
                <a:cubicBezTo>
                  <a:pt x="4842746" y="467971"/>
                  <a:pt x="4835415" y="513136"/>
                  <a:pt x="4820025" y="577346"/>
                </a:cubicBezTo>
                <a:cubicBezTo>
                  <a:pt x="4813591" y="604917"/>
                  <a:pt x="4803400" y="618702"/>
                  <a:pt x="4789451" y="618702"/>
                </a:cubicBezTo>
                <a:cubicBezTo>
                  <a:pt x="4774786" y="618702"/>
                  <a:pt x="4767098" y="612353"/>
                  <a:pt x="4766384" y="599656"/>
                </a:cubicBezTo>
                <a:cubicBezTo>
                  <a:pt x="4766021" y="596029"/>
                  <a:pt x="4766021" y="590224"/>
                  <a:pt x="4766384" y="582243"/>
                </a:cubicBezTo>
                <a:cubicBezTo>
                  <a:pt x="4766384" y="572812"/>
                  <a:pt x="4766384" y="566282"/>
                  <a:pt x="4766384" y="562654"/>
                </a:cubicBezTo>
                <a:cubicBezTo>
                  <a:pt x="4766384" y="536172"/>
                  <a:pt x="4753142" y="508057"/>
                  <a:pt x="4726661" y="478310"/>
                </a:cubicBezTo>
                <a:cubicBezTo>
                  <a:pt x="4696550" y="444573"/>
                  <a:pt x="4661907" y="427704"/>
                  <a:pt x="4622728" y="427704"/>
                </a:cubicBezTo>
                <a:cubicBezTo>
                  <a:pt x="4617286" y="427704"/>
                  <a:pt x="4610211" y="432602"/>
                  <a:pt x="4601505" y="442396"/>
                </a:cubicBezTo>
                <a:cubicBezTo>
                  <a:pt x="4601142" y="484115"/>
                  <a:pt x="4598331" y="547871"/>
                  <a:pt x="4593071" y="633666"/>
                </a:cubicBezTo>
                <a:cubicBezTo>
                  <a:pt x="4587811" y="719461"/>
                  <a:pt x="4585181" y="760726"/>
                  <a:pt x="4585181" y="757461"/>
                </a:cubicBezTo>
                <a:cubicBezTo>
                  <a:pt x="4585181" y="774874"/>
                  <a:pt x="4592980" y="783580"/>
                  <a:pt x="4608579" y="783580"/>
                </a:cubicBezTo>
                <a:cubicBezTo>
                  <a:pt x="4664808" y="783580"/>
                  <a:pt x="4735548" y="754740"/>
                  <a:pt x="4820799" y="697060"/>
                </a:cubicBezTo>
                <a:cubicBezTo>
                  <a:pt x="4878479" y="657881"/>
                  <a:pt x="4920016" y="622511"/>
                  <a:pt x="4945410" y="590950"/>
                </a:cubicBezTo>
                <a:cubicBezTo>
                  <a:pt x="4952665" y="581881"/>
                  <a:pt x="4958379" y="569002"/>
                  <a:pt x="4962550" y="552315"/>
                </a:cubicBezTo>
                <a:cubicBezTo>
                  <a:pt x="4966722" y="535628"/>
                  <a:pt x="4975701" y="527284"/>
                  <a:pt x="4989486" y="527284"/>
                </a:cubicBezTo>
                <a:cubicBezTo>
                  <a:pt x="4999281" y="527284"/>
                  <a:pt x="5007080" y="532726"/>
                  <a:pt x="5012885" y="543609"/>
                </a:cubicBezTo>
                <a:cubicBezTo>
                  <a:pt x="5017238" y="551590"/>
                  <a:pt x="5019414" y="559026"/>
                  <a:pt x="5019414" y="565919"/>
                </a:cubicBezTo>
                <a:cubicBezTo>
                  <a:pt x="5019414" y="609088"/>
                  <a:pt x="5015243" y="653890"/>
                  <a:pt x="5006899" y="700325"/>
                </a:cubicBezTo>
                <a:cubicBezTo>
                  <a:pt x="4997467" y="744582"/>
                  <a:pt x="4988035" y="788840"/>
                  <a:pt x="4978603" y="833098"/>
                </a:cubicBezTo>
                <a:cubicBezTo>
                  <a:pt x="4974612" y="853050"/>
                  <a:pt x="4944321" y="863026"/>
                  <a:pt x="4887729" y="863026"/>
                </a:cubicBezTo>
                <a:cubicBezTo>
                  <a:pt x="4856894" y="863026"/>
                  <a:pt x="4797491" y="861938"/>
                  <a:pt x="4709520" y="859761"/>
                </a:cubicBezTo>
                <a:cubicBezTo>
                  <a:pt x="4621548" y="857585"/>
                  <a:pt x="4562145" y="856497"/>
                  <a:pt x="4531310" y="856497"/>
                </a:cubicBezTo>
                <a:cubicBezTo>
                  <a:pt x="4347023" y="856497"/>
                  <a:pt x="4197744" y="859217"/>
                  <a:pt x="4083472" y="864659"/>
                </a:cubicBezTo>
                <a:lnTo>
                  <a:pt x="3961582" y="870100"/>
                </a:lnTo>
                <a:cubicBezTo>
                  <a:pt x="3953238" y="870100"/>
                  <a:pt x="3945438" y="866110"/>
                  <a:pt x="3938184" y="858129"/>
                </a:cubicBezTo>
                <a:cubicBezTo>
                  <a:pt x="3931653" y="851236"/>
                  <a:pt x="3928570" y="844525"/>
                  <a:pt x="3928933" y="837995"/>
                </a:cubicBezTo>
                <a:cubicBezTo>
                  <a:pt x="3929296" y="823122"/>
                  <a:pt x="3937095" y="813327"/>
                  <a:pt x="3952332" y="808611"/>
                </a:cubicBezTo>
                <a:cubicBezTo>
                  <a:pt x="3959587" y="806072"/>
                  <a:pt x="3973735" y="804439"/>
                  <a:pt x="3994775" y="803714"/>
                </a:cubicBezTo>
                <a:cubicBezTo>
                  <a:pt x="4009286" y="803714"/>
                  <a:pt x="4033773" y="803170"/>
                  <a:pt x="4068236" y="802081"/>
                </a:cubicBezTo>
                <a:cubicBezTo>
                  <a:pt x="4121200" y="800267"/>
                  <a:pt x="4146775" y="773967"/>
                  <a:pt x="4144962" y="723179"/>
                </a:cubicBezTo>
                <a:cubicBezTo>
                  <a:pt x="4144236" y="706492"/>
                  <a:pt x="4141334" y="660057"/>
                  <a:pt x="4136255" y="583876"/>
                </a:cubicBezTo>
                <a:cubicBezTo>
                  <a:pt x="4131902" y="523294"/>
                  <a:pt x="4129725" y="466520"/>
                  <a:pt x="4129725" y="413556"/>
                </a:cubicBezTo>
                <a:cubicBezTo>
                  <a:pt x="4129725" y="412831"/>
                  <a:pt x="4131085" y="375103"/>
                  <a:pt x="4133807" y="300372"/>
                </a:cubicBezTo>
                <a:cubicBezTo>
                  <a:pt x="4136527" y="225642"/>
                  <a:pt x="4137887" y="183198"/>
                  <a:pt x="4137887" y="173041"/>
                </a:cubicBezTo>
                <a:cubicBezTo>
                  <a:pt x="4137887" y="145833"/>
                  <a:pt x="4123377" y="124248"/>
                  <a:pt x="4094355" y="108286"/>
                </a:cubicBezTo>
                <a:cubicBezTo>
                  <a:pt x="4084560" y="102845"/>
                  <a:pt x="4048283" y="96678"/>
                  <a:pt x="3985525" y="89785"/>
                </a:cubicBezTo>
                <a:cubicBezTo>
                  <a:pt x="3934737" y="83618"/>
                  <a:pt x="3909343" y="72554"/>
                  <a:pt x="3909343" y="56592"/>
                </a:cubicBezTo>
                <a:cubicBezTo>
                  <a:pt x="3909343" y="35914"/>
                  <a:pt x="3919320" y="25575"/>
                  <a:pt x="3939272" y="25575"/>
                </a:cubicBezTo>
                <a:close/>
                <a:moveTo>
                  <a:pt x="7570994" y="25031"/>
                </a:moveTo>
                <a:cubicBezTo>
                  <a:pt x="7600015" y="25394"/>
                  <a:pt x="7617609" y="38998"/>
                  <a:pt x="7623777" y="65843"/>
                </a:cubicBezTo>
                <a:cubicBezTo>
                  <a:pt x="7625227" y="72010"/>
                  <a:pt x="7629943" y="124974"/>
                  <a:pt x="7637925" y="224735"/>
                </a:cubicBezTo>
                <a:lnTo>
                  <a:pt x="7638469" y="299828"/>
                </a:lnTo>
                <a:cubicBezTo>
                  <a:pt x="7638469" y="312525"/>
                  <a:pt x="7632936" y="323680"/>
                  <a:pt x="7621872" y="333294"/>
                </a:cubicBezTo>
                <a:cubicBezTo>
                  <a:pt x="7610807" y="342907"/>
                  <a:pt x="7599289" y="347532"/>
                  <a:pt x="7587319" y="347170"/>
                </a:cubicBezTo>
                <a:cubicBezTo>
                  <a:pt x="7571356" y="346807"/>
                  <a:pt x="7559567" y="332840"/>
                  <a:pt x="7551949" y="305270"/>
                </a:cubicBezTo>
                <a:cubicBezTo>
                  <a:pt x="7546507" y="285317"/>
                  <a:pt x="7539614" y="270263"/>
                  <a:pt x="7531271" y="260105"/>
                </a:cubicBezTo>
                <a:cubicBezTo>
                  <a:pt x="7525829" y="253212"/>
                  <a:pt x="7511499" y="239971"/>
                  <a:pt x="7488283" y="220382"/>
                </a:cubicBezTo>
                <a:cubicBezTo>
                  <a:pt x="7457446" y="193900"/>
                  <a:pt x="7421532" y="171862"/>
                  <a:pt x="7380541" y="154267"/>
                </a:cubicBezTo>
                <a:cubicBezTo>
                  <a:pt x="7339547" y="136673"/>
                  <a:pt x="7303633" y="127513"/>
                  <a:pt x="7272798" y="126788"/>
                </a:cubicBezTo>
                <a:cubicBezTo>
                  <a:pt x="7249218" y="126062"/>
                  <a:pt x="7237065" y="139666"/>
                  <a:pt x="7236340" y="167599"/>
                </a:cubicBezTo>
                <a:cubicBezTo>
                  <a:pt x="7241781" y="229633"/>
                  <a:pt x="7246678" y="321594"/>
                  <a:pt x="7251032" y="443485"/>
                </a:cubicBezTo>
                <a:cubicBezTo>
                  <a:pt x="7250306" y="481938"/>
                  <a:pt x="7246497" y="541251"/>
                  <a:pt x="7239605" y="621423"/>
                </a:cubicBezTo>
                <a:cubicBezTo>
                  <a:pt x="7234163" y="689260"/>
                  <a:pt x="7231986" y="729165"/>
                  <a:pt x="7233075" y="741136"/>
                </a:cubicBezTo>
                <a:cubicBezTo>
                  <a:pt x="7235614" y="768344"/>
                  <a:pt x="7263548" y="782673"/>
                  <a:pt x="7316875" y="784124"/>
                </a:cubicBezTo>
                <a:cubicBezTo>
                  <a:pt x="7335376" y="784487"/>
                  <a:pt x="7374373" y="790654"/>
                  <a:pt x="7433868" y="802625"/>
                </a:cubicBezTo>
                <a:cubicBezTo>
                  <a:pt x="7465065" y="808792"/>
                  <a:pt x="7480665" y="824754"/>
                  <a:pt x="7480665" y="850511"/>
                </a:cubicBezTo>
                <a:cubicBezTo>
                  <a:pt x="7480665" y="867198"/>
                  <a:pt x="7461982" y="875542"/>
                  <a:pt x="7424617" y="875542"/>
                </a:cubicBezTo>
                <a:cubicBezTo>
                  <a:pt x="7420988" y="875542"/>
                  <a:pt x="7399404" y="874454"/>
                  <a:pt x="7359863" y="872277"/>
                </a:cubicBezTo>
                <a:cubicBezTo>
                  <a:pt x="7318869" y="869738"/>
                  <a:pt x="7297103" y="868468"/>
                  <a:pt x="7294564" y="868468"/>
                </a:cubicBezTo>
                <a:cubicBezTo>
                  <a:pt x="7286583" y="868105"/>
                  <a:pt x="7246316" y="865929"/>
                  <a:pt x="7173763" y="861938"/>
                </a:cubicBezTo>
                <a:cubicBezTo>
                  <a:pt x="7108464" y="857948"/>
                  <a:pt x="7068015" y="856134"/>
                  <a:pt x="7052416" y="856497"/>
                </a:cubicBezTo>
                <a:cubicBezTo>
                  <a:pt x="6990019" y="857948"/>
                  <a:pt x="6894792" y="862301"/>
                  <a:pt x="6766736" y="869556"/>
                </a:cubicBezTo>
                <a:cubicBezTo>
                  <a:pt x="6651738" y="876449"/>
                  <a:pt x="6588616" y="879714"/>
                  <a:pt x="6577371" y="879351"/>
                </a:cubicBezTo>
                <a:cubicBezTo>
                  <a:pt x="6554153" y="878625"/>
                  <a:pt x="6542726" y="868105"/>
                  <a:pt x="6543089" y="847790"/>
                </a:cubicBezTo>
                <a:cubicBezTo>
                  <a:pt x="6543452" y="829652"/>
                  <a:pt x="6560683" y="817136"/>
                  <a:pt x="6594784" y="810244"/>
                </a:cubicBezTo>
                <a:cubicBezTo>
                  <a:pt x="6624893" y="807704"/>
                  <a:pt x="6667518" y="802807"/>
                  <a:pt x="6722660" y="795551"/>
                </a:cubicBezTo>
                <a:cubicBezTo>
                  <a:pt x="6759298" y="788659"/>
                  <a:pt x="6777799" y="775418"/>
                  <a:pt x="6778163" y="755828"/>
                </a:cubicBezTo>
                <a:cubicBezTo>
                  <a:pt x="6778526" y="731886"/>
                  <a:pt x="6776168" y="686539"/>
                  <a:pt x="6771089" y="619790"/>
                </a:cubicBezTo>
                <a:cubicBezTo>
                  <a:pt x="6765647" y="549413"/>
                  <a:pt x="6762927" y="502616"/>
                  <a:pt x="6762927" y="479399"/>
                </a:cubicBezTo>
                <a:cubicBezTo>
                  <a:pt x="6762927" y="428248"/>
                  <a:pt x="6765466" y="375828"/>
                  <a:pt x="6770545" y="322138"/>
                </a:cubicBezTo>
                <a:cubicBezTo>
                  <a:pt x="6775987" y="260468"/>
                  <a:pt x="6779070" y="219294"/>
                  <a:pt x="6779796" y="198616"/>
                </a:cubicBezTo>
                <a:cubicBezTo>
                  <a:pt x="6780884" y="152907"/>
                  <a:pt x="6768731" y="129690"/>
                  <a:pt x="6743338" y="128964"/>
                </a:cubicBezTo>
                <a:cubicBezTo>
                  <a:pt x="6691824" y="127513"/>
                  <a:pt x="6633237" y="142024"/>
                  <a:pt x="6567576" y="172496"/>
                </a:cubicBezTo>
                <a:cubicBezTo>
                  <a:pt x="6529486" y="189909"/>
                  <a:pt x="6500464" y="210769"/>
                  <a:pt x="6480512" y="235074"/>
                </a:cubicBezTo>
                <a:cubicBezTo>
                  <a:pt x="6467814" y="250310"/>
                  <a:pt x="6458202" y="274072"/>
                  <a:pt x="6451672" y="306358"/>
                </a:cubicBezTo>
                <a:cubicBezTo>
                  <a:pt x="6446955" y="329938"/>
                  <a:pt x="6432989" y="341547"/>
                  <a:pt x="6409772" y="341184"/>
                </a:cubicBezTo>
                <a:cubicBezTo>
                  <a:pt x="6380750" y="340821"/>
                  <a:pt x="6366965" y="313432"/>
                  <a:pt x="6368416" y="259017"/>
                </a:cubicBezTo>
                <a:lnTo>
                  <a:pt x="6371137" y="145289"/>
                </a:lnTo>
                <a:cubicBezTo>
                  <a:pt x="6372588" y="95590"/>
                  <a:pt x="6382110" y="64119"/>
                  <a:pt x="6399705" y="50878"/>
                </a:cubicBezTo>
                <a:cubicBezTo>
                  <a:pt x="6417299" y="37637"/>
                  <a:pt x="6460559" y="31017"/>
                  <a:pt x="6529486" y="31017"/>
                </a:cubicBezTo>
                <a:cubicBezTo>
                  <a:pt x="6521867" y="31017"/>
                  <a:pt x="6590793" y="32468"/>
                  <a:pt x="6736264" y="35370"/>
                </a:cubicBezTo>
                <a:cubicBezTo>
                  <a:pt x="6859242" y="37909"/>
                  <a:pt x="6975328" y="38272"/>
                  <a:pt x="7084521" y="36458"/>
                </a:cubicBezTo>
                <a:cubicBezTo>
                  <a:pt x="7151633" y="35370"/>
                  <a:pt x="7252665" y="33012"/>
                  <a:pt x="7387615" y="29384"/>
                </a:cubicBezTo>
                <a:cubicBezTo>
                  <a:pt x="7508779" y="26482"/>
                  <a:pt x="7569905" y="25031"/>
                  <a:pt x="7570994" y="25031"/>
                </a:cubicBezTo>
                <a:close/>
                <a:moveTo>
                  <a:pt x="2840316" y="21222"/>
                </a:moveTo>
                <a:cubicBezTo>
                  <a:pt x="2860994" y="21222"/>
                  <a:pt x="2892101" y="23308"/>
                  <a:pt x="2933638" y="27480"/>
                </a:cubicBezTo>
                <a:cubicBezTo>
                  <a:pt x="2975175" y="31652"/>
                  <a:pt x="3005738" y="33737"/>
                  <a:pt x="3025328" y="33737"/>
                </a:cubicBezTo>
                <a:lnTo>
                  <a:pt x="3285433" y="35370"/>
                </a:lnTo>
                <a:cubicBezTo>
                  <a:pt x="3369958" y="36095"/>
                  <a:pt x="3457022" y="33063"/>
                  <a:pt x="3546626" y="26272"/>
                </a:cubicBezTo>
                <a:cubicBezTo>
                  <a:pt x="3591609" y="22905"/>
                  <a:pt x="3626617" y="21222"/>
                  <a:pt x="3651647" y="21222"/>
                </a:cubicBezTo>
                <a:cubicBezTo>
                  <a:pt x="3678492" y="21222"/>
                  <a:pt x="3691914" y="30464"/>
                  <a:pt x="3691914" y="48948"/>
                </a:cubicBezTo>
                <a:cubicBezTo>
                  <a:pt x="3691914" y="73588"/>
                  <a:pt x="3671781" y="91888"/>
                  <a:pt x="3631514" y="103848"/>
                </a:cubicBezTo>
                <a:cubicBezTo>
                  <a:pt x="3618091" y="107833"/>
                  <a:pt x="3588163" y="112906"/>
                  <a:pt x="3541729" y="119067"/>
                </a:cubicBezTo>
                <a:cubicBezTo>
                  <a:pt x="3525041" y="121244"/>
                  <a:pt x="3513432" y="124688"/>
                  <a:pt x="3506903" y="129398"/>
                </a:cubicBezTo>
                <a:cubicBezTo>
                  <a:pt x="3497833" y="136279"/>
                  <a:pt x="3493299" y="148418"/>
                  <a:pt x="3493299" y="165814"/>
                </a:cubicBezTo>
                <a:cubicBezTo>
                  <a:pt x="3493299" y="186106"/>
                  <a:pt x="3495113" y="211111"/>
                  <a:pt x="3498740" y="240830"/>
                </a:cubicBezTo>
                <a:cubicBezTo>
                  <a:pt x="3504182" y="282866"/>
                  <a:pt x="3507265" y="307690"/>
                  <a:pt x="3507991" y="315303"/>
                </a:cubicBezTo>
                <a:cubicBezTo>
                  <a:pt x="3516698" y="414956"/>
                  <a:pt x="3521050" y="522041"/>
                  <a:pt x="3521050" y="636557"/>
                </a:cubicBezTo>
                <a:cubicBezTo>
                  <a:pt x="3521050" y="783325"/>
                  <a:pt x="3472803" y="893130"/>
                  <a:pt x="3376306" y="965973"/>
                </a:cubicBezTo>
                <a:cubicBezTo>
                  <a:pt x="3292144" y="1029390"/>
                  <a:pt x="3177691" y="1061098"/>
                  <a:pt x="3032946" y="1061098"/>
                </a:cubicBezTo>
                <a:cubicBezTo>
                  <a:pt x="2958578" y="1061098"/>
                  <a:pt x="2888020" y="1035704"/>
                  <a:pt x="2821270" y="984917"/>
                </a:cubicBezTo>
                <a:cubicBezTo>
                  <a:pt x="2748354" y="929413"/>
                  <a:pt x="2711896" y="864296"/>
                  <a:pt x="2711896" y="789566"/>
                </a:cubicBezTo>
                <a:cubicBezTo>
                  <a:pt x="2711896" y="755103"/>
                  <a:pt x="2727948" y="722272"/>
                  <a:pt x="2760053" y="691074"/>
                </a:cubicBezTo>
                <a:cubicBezTo>
                  <a:pt x="2792158" y="659876"/>
                  <a:pt x="2824716" y="644277"/>
                  <a:pt x="2857728" y="644277"/>
                </a:cubicBezTo>
                <a:cubicBezTo>
                  <a:pt x="2894731" y="644277"/>
                  <a:pt x="2927924" y="653346"/>
                  <a:pt x="2957309" y="671485"/>
                </a:cubicBezTo>
                <a:cubicBezTo>
                  <a:pt x="2990683" y="691800"/>
                  <a:pt x="3007370" y="718282"/>
                  <a:pt x="3007370" y="750931"/>
                </a:cubicBezTo>
                <a:cubicBezTo>
                  <a:pt x="3007370" y="769795"/>
                  <a:pt x="3003198" y="779227"/>
                  <a:pt x="2994855" y="779227"/>
                </a:cubicBezTo>
                <a:cubicBezTo>
                  <a:pt x="2986512" y="779227"/>
                  <a:pt x="2975265" y="776143"/>
                  <a:pt x="2961118" y="769976"/>
                </a:cubicBezTo>
                <a:cubicBezTo>
                  <a:pt x="2946970" y="763809"/>
                  <a:pt x="2938263" y="760726"/>
                  <a:pt x="2934998" y="760726"/>
                </a:cubicBezTo>
                <a:cubicBezTo>
                  <a:pt x="2920487" y="760726"/>
                  <a:pt x="2908244" y="767890"/>
                  <a:pt x="2898268" y="782220"/>
                </a:cubicBezTo>
                <a:cubicBezTo>
                  <a:pt x="2888292" y="796549"/>
                  <a:pt x="2883304" y="811876"/>
                  <a:pt x="2883304" y="828201"/>
                </a:cubicBezTo>
                <a:cubicBezTo>
                  <a:pt x="2883304" y="862664"/>
                  <a:pt x="2895456" y="894769"/>
                  <a:pt x="2919762" y="924516"/>
                </a:cubicBezTo>
                <a:cubicBezTo>
                  <a:pt x="2945156" y="955714"/>
                  <a:pt x="2973814" y="971313"/>
                  <a:pt x="3005738" y="971313"/>
                </a:cubicBezTo>
                <a:cubicBezTo>
                  <a:pt x="3034397" y="971313"/>
                  <a:pt x="3055618" y="955532"/>
                  <a:pt x="3069404" y="923972"/>
                </a:cubicBezTo>
                <a:cubicBezTo>
                  <a:pt x="3079924" y="900029"/>
                  <a:pt x="3085184" y="870826"/>
                  <a:pt x="3085184" y="836363"/>
                </a:cubicBezTo>
                <a:cubicBezTo>
                  <a:pt x="3085184" y="830196"/>
                  <a:pt x="3081194" y="774511"/>
                  <a:pt x="3073213" y="669308"/>
                </a:cubicBezTo>
                <a:cubicBezTo>
                  <a:pt x="3064507" y="552497"/>
                  <a:pt x="3059609" y="450921"/>
                  <a:pt x="3058521" y="364582"/>
                </a:cubicBezTo>
                <a:cubicBezTo>
                  <a:pt x="3058158" y="344993"/>
                  <a:pt x="3058158" y="319236"/>
                  <a:pt x="3058521" y="287313"/>
                </a:cubicBezTo>
                <a:cubicBezTo>
                  <a:pt x="3058884" y="247045"/>
                  <a:pt x="3059065" y="221289"/>
                  <a:pt x="3059065" y="210043"/>
                </a:cubicBezTo>
                <a:cubicBezTo>
                  <a:pt x="3059065" y="168687"/>
                  <a:pt x="3058884" y="146740"/>
                  <a:pt x="3058521" y="144201"/>
                </a:cubicBezTo>
                <a:cubicBezTo>
                  <a:pt x="3055618" y="124248"/>
                  <a:pt x="3032220" y="114272"/>
                  <a:pt x="2988325" y="114272"/>
                </a:cubicBezTo>
                <a:cubicBezTo>
                  <a:pt x="2973814" y="114272"/>
                  <a:pt x="2952230" y="113184"/>
                  <a:pt x="2923571" y="111007"/>
                </a:cubicBezTo>
                <a:cubicBezTo>
                  <a:pt x="2894912" y="108831"/>
                  <a:pt x="2873328" y="107742"/>
                  <a:pt x="2858817" y="107742"/>
                </a:cubicBezTo>
                <a:cubicBezTo>
                  <a:pt x="2815285" y="107742"/>
                  <a:pt x="2793519" y="91780"/>
                  <a:pt x="2793519" y="59857"/>
                </a:cubicBezTo>
                <a:cubicBezTo>
                  <a:pt x="2793519" y="48248"/>
                  <a:pt x="2798960" y="38635"/>
                  <a:pt x="2809843" y="31017"/>
                </a:cubicBezTo>
                <a:cubicBezTo>
                  <a:pt x="2819275" y="24487"/>
                  <a:pt x="2829432" y="21222"/>
                  <a:pt x="2840316" y="21222"/>
                </a:cubicBezTo>
                <a:close/>
                <a:moveTo>
                  <a:pt x="552860" y="19045"/>
                </a:moveTo>
                <a:cubicBezTo>
                  <a:pt x="711752" y="19045"/>
                  <a:pt x="840898" y="50788"/>
                  <a:pt x="940296" y="114272"/>
                </a:cubicBezTo>
                <a:cubicBezTo>
                  <a:pt x="1058559" y="190091"/>
                  <a:pt x="1117690" y="303093"/>
                  <a:pt x="1117690" y="453279"/>
                </a:cubicBezTo>
                <a:cubicBezTo>
                  <a:pt x="1117690" y="609995"/>
                  <a:pt x="1052392" y="724630"/>
                  <a:pt x="921795" y="797184"/>
                </a:cubicBezTo>
                <a:cubicBezTo>
                  <a:pt x="819132" y="854501"/>
                  <a:pt x="682731" y="883160"/>
                  <a:pt x="512592" y="883160"/>
                </a:cubicBezTo>
                <a:cubicBezTo>
                  <a:pt x="366759" y="883160"/>
                  <a:pt x="246864" y="845432"/>
                  <a:pt x="152907" y="769976"/>
                </a:cubicBezTo>
                <a:cubicBezTo>
                  <a:pt x="50969" y="687991"/>
                  <a:pt x="0" y="575895"/>
                  <a:pt x="0" y="433690"/>
                </a:cubicBezTo>
                <a:cubicBezTo>
                  <a:pt x="0" y="289308"/>
                  <a:pt x="58769" y="181022"/>
                  <a:pt x="176306" y="108831"/>
                </a:cubicBezTo>
                <a:cubicBezTo>
                  <a:pt x="273891" y="48974"/>
                  <a:pt x="399409" y="19045"/>
                  <a:pt x="552860" y="19045"/>
                </a:cubicBezTo>
                <a:close/>
                <a:moveTo>
                  <a:pt x="6078113" y="0"/>
                </a:moveTo>
                <a:cubicBezTo>
                  <a:pt x="6100241" y="0"/>
                  <a:pt x="6111306" y="24124"/>
                  <a:pt x="6111306" y="72372"/>
                </a:cubicBezTo>
                <a:cubicBezTo>
                  <a:pt x="6111306" y="107924"/>
                  <a:pt x="6103869" y="163790"/>
                  <a:pt x="6088996" y="239971"/>
                </a:cubicBezTo>
                <a:cubicBezTo>
                  <a:pt x="6071220" y="330301"/>
                  <a:pt x="6053444" y="375465"/>
                  <a:pt x="6035669" y="375465"/>
                </a:cubicBezTo>
                <a:cubicBezTo>
                  <a:pt x="6016442" y="375465"/>
                  <a:pt x="6006829" y="368043"/>
                  <a:pt x="6006829" y="353198"/>
                </a:cubicBezTo>
                <a:cubicBezTo>
                  <a:pt x="6006829" y="349581"/>
                  <a:pt x="6007826" y="344153"/>
                  <a:pt x="6009821" y="336911"/>
                </a:cubicBezTo>
                <a:cubicBezTo>
                  <a:pt x="6011817" y="329670"/>
                  <a:pt x="6012814" y="324239"/>
                  <a:pt x="6012814" y="320617"/>
                </a:cubicBezTo>
                <a:cubicBezTo>
                  <a:pt x="6012814" y="276092"/>
                  <a:pt x="6000117" y="232110"/>
                  <a:pt x="5974724" y="188668"/>
                </a:cubicBezTo>
                <a:cubicBezTo>
                  <a:pt x="5945339" y="138708"/>
                  <a:pt x="5910151" y="113728"/>
                  <a:pt x="5869158" y="113728"/>
                </a:cubicBezTo>
                <a:cubicBezTo>
                  <a:pt x="5841950" y="113728"/>
                  <a:pt x="5820728" y="143994"/>
                  <a:pt x="5805492" y="204525"/>
                </a:cubicBezTo>
                <a:cubicBezTo>
                  <a:pt x="5794246" y="248749"/>
                  <a:pt x="5788623" y="290614"/>
                  <a:pt x="5788623" y="330122"/>
                </a:cubicBezTo>
                <a:cubicBezTo>
                  <a:pt x="5788623" y="620456"/>
                  <a:pt x="5819459" y="765623"/>
                  <a:pt x="5881129" y="765623"/>
                </a:cubicBezTo>
                <a:cubicBezTo>
                  <a:pt x="5916681" y="765623"/>
                  <a:pt x="5948423" y="747666"/>
                  <a:pt x="5976356" y="711752"/>
                </a:cubicBezTo>
                <a:cubicBezTo>
                  <a:pt x="5989053" y="695790"/>
                  <a:pt x="6008098" y="662597"/>
                  <a:pt x="6033492" y="612172"/>
                </a:cubicBezTo>
                <a:cubicBezTo>
                  <a:pt x="6051630" y="576258"/>
                  <a:pt x="6066504" y="558301"/>
                  <a:pt x="6078113" y="558301"/>
                </a:cubicBezTo>
                <a:cubicBezTo>
                  <a:pt x="6096614" y="558301"/>
                  <a:pt x="6105864" y="571360"/>
                  <a:pt x="6105864" y="597480"/>
                </a:cubicBezTo>
                <a:cubicBezTo>
                  <a:pt x="6105864" y="626864"/>
                  <a:pt x="6098428" y="658062"/>
                  <a:pt x="6083554" y="691074"/>
                </a:cubicBezTo>
                <a:cubicBezTo>
                  <a:pt x="6028050" y="814778"/>
                  <a:pt x="5920671" y="877537"/>
                  <a:pt x="5761416" y="879351"/>
                </a:cubicBezTo>
                <a:cubicBezTo>
                  <a:pt x="5454876" y="882979"/>
                  <a:pt x="5301606" y="730168"/>
                  <a:pt x="5301606" y="420919"/>
                </a:cubicBezTo>
                <a:cubicBezTo>
                  <a:pt x="5301606" y="293310"/>
                  <a:pt x="5349673" y="193251"/>
                  <a:pt x="5445807" y="120742"/>
                </a:cubicBezTo>
                <a:cubicBezTo>
                  <a:pt x="5532871" y="55121"/>
                  <a:pt x="5642246" y="22310"/>
                  <a:pt x="5773931" y="22310"/>
                </a:cubicBezTo>
                <a:cubicBezTo>
                  <a:pt x="5817463" y="22310"/>
                  <a:pt x="5869339" y="29829"/>
                  <a:pt x="5929559" y="44867"/>
                </a:cubicBezTo>
                <a:cubicBezTo>
                  <a:pt x="5978170" y="57037"/>
                  <a:pt x="6004289" y="63122"/>
                  <a:pt x="6007917" y="63122"/>
                </a:cubicBezTo>
                <a:cubicBezTo>
                  <a:pt x="6027144" y="63122"/>
                  <a:pt x="6039659" y="52601"/>
                  <a:pt x="6045463" y="31561"/>
                </a:cubicBezTo>
                <a:cubicBezTo>
                  <a:pt x="6051268" y="10520"/>
                  <a:pt x="6062151" y="0"/>
                  <a:pt x="6078113" y="0"/>
                </a:cubicBezTo>
                <a:close/>
              </a:path>
            </a:pathLst>
          </a:cu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  <a:latin typeface="Goudy Stout" panose="0202090407030B020401" pitchFamily="18" charset="0"/>
              <a:cs typeface="Cascadia Mono" panose="020B0609020000020004" pitchFamily="49" charset="0"/>
            </a:endParaRPr>
          </a:p>
        </p:txBody>
      </p:sp>
      <p:pic>
        <p:nvPicPr>
          <p:cNvPr id="1026" name="Picture 2" descr="3d illstration of calculator 18779963 PNG">
            <a:extLst>
              <a:ext uri="{FF2B5EF4-FFF2-40B4-BE49-F238E27FC236}">
                <a16:creationId xmlns:a16="http://schemas.microsoft.com/office/drawing/2014/main" id="{3D970ED6-481F-73FE-5573-AE4465815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2542" y="2219434"/>
            <a:ext cx="3800854" cy="3322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9F0232-C2D8-DCC4-D5D6-0B5FF30B1365}"/>
              </a:ext>
            </a:extLst>
          </p:cNvPr>
          <p:cNvSpPr txBox="1"/>
          <p:nvPr/>
        </p:nvSpPr>
        <p:spPr>
          <a:xfrm>
            <a:off x="904876" y="2219434"/>
            <a:ext cx="1062037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Bahnschrift SemiCondensed" panose="020B0502040204020203" pitchFamily="34" charset="0"/>
              </a:rPr>
              <a:t>To create a user-friendly calculator using JavaFX that performs basic arithmetic operations, while improving skills in GUI development, Java programming, and software design.</a:t>
            </a:r>
          </a:p>
        </p:txBody>
      </p:sp>
    </p:spTree>
    <p:extLst>
      <p:ext uri="{BB962C8B-B14F-4D97-AF65-F5344CB8AC3E}">
        <p14:creationId xmlns:p14="http://schemas.microsoft.com/office/powerpoint/2010/main" val="2425392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D0BE4C-5A03-BBD1-FE96-2120F41D2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900414-A99F-FE2C-20FD-FCCA2E2D0EB5}"/>
              </a:ext>
            </a:extLst>
          </p:cNvPr>
          <p:cNvSpPr txBox="1"/>
          <p:nvPr/>
        </p:nvSpPr>
        <p:spPr>
          <a:xfrm>
            <a:off x="283464" y="546039"/>
            <a:ext cx="11777136" cy="1340440"/>
          </a:xfrm>
          <a:custGeom>
            <a:avLst/>
            <a:gdLst/>
            <a:ahLst/>
            <a:cxnLst/>
            <a:rect l="l" t="t" r="r" b="b"/>
            <a:pathLst>
              <a:path w="11449500" h="1026816">
                <a:moveTo>
                  <a:pt x="1997431" y="646998"/>
                </a:moveTo>
                <a:lnTo>
                  <a:pt x="1997976" y="647542"/>
                </a:lnTo>
                <a:lnTo>
                  <a:pt x="1997353" y="647326"/>
                </a:lnTo>
                <a:close/>
                <a:moveTo>
                  <a:pt x="10828496" y="617069"/>
                </a:moveTo>
                <a:lnTo>
                  <a:pt x="10829040" y="617069"/>
                </a:lnTo>
                <a:lnTo>
                  <a:pt x="10828958" y="617243"/>
                </a:lnTo>
                <a:close/>
                <a:moveTo>
                  <a:pt x="8523447" y="617069"/>
                </a:moveTo>
                <a:lnTo>
                  <a:pt x="8523991" y="617069"/>
                </a:lnTo>
                <a:lnTo>
                  <a:pt x="8523908" y="617243"/>
                </a:lnTo>
                <a:close/>
                <a:moveTo>
                  <a:pt x="8940938" y="564831"/>
                </a:moveTo>
                <a:cubicBezTo>
                  <a:pt x="8918809" y="564831"/>
                  <a:pt x="8902121" y="570272"/>
                  <a:pt x="8890876" y="581155"/>
                </a:cubicBezTo>
                <a:cubicBezTo>
                  <a:pt x="8879630" y="592038"/>
                  <a:pt x="8874007" y="608726"/>
                  <a:pt x="8874007" y="631217"/>
                </a:cubicBezTo>
                <a:cubicBezTo>
                  <a:pt x="8874007" y="648267"/>
                  <a:pt x="8879267" y="661146"/>
                  <a:pt x="8889788" y="669852"/>
                </a:cubicBezTo>
                <a:cubicBezTo>
                  <a:pt x="8900307" y="678558"/>
                  <a:pt x="8916088" y="682912"/>
                  <a:pt x="8937129" y="682912"/>
                </a:cubicBezTo>
                <a:cubicBezTo>
                  <a:pt x="8966150" y="682912"/>
                  <a:pt x="8988097" y="678105"/>
                  <a:pt x="9002972" y="668492"/>
                </a:cubicBezTo>
                <a:cubicBezTo>
                  <a:pt x="9017844" y="658878"/>
                  <a:pt x="9025282" y="644277"/>
                  <a:pt x="9025282" y="624687"/>
                </a:cubicBezTo>
                <a:lnTo>
                  <a:pt x="9025282" y="564831"/>
                </a:lnTo>
                <a:close/>
                <a:moveTo>
                  <a:pt x="6045338" y="564831"/>
                </a:moveTo>
                <a:cubicBezTo>
                  <a:pt x="6023208" y="564831"/>
                  <a:pt x="6006521" y="570272"/>
                  <a:pt x="5995276" y="581155"/>
                </a:cubicBezTo>
                <a:cubicBezTo>
                  <a:pt x="5984029" y="592038"/>
                  <a:pt x="5978407" y="608726"/>
                  <a:pt x="5978407" y="631217"/>
                </a:cubicBezTo>
                <a:cubicBezTo>
                  <a:pt x="5978407" y="648267"/>
                  <a:pt x="5983667" y="661146"/>
                  <a:pt x="5994187" y="669852"/>
                </a:cubicBezTo>
                <a:cubicBezTo>
                  <a:pt x="6004707" y="678558"/>
                  <a:pt x="6020488" y="682912"/>
                  <a:pt x="6041529" y="682912"/>
                </a:cubicBezTo>
                <a:cubicBezTo>
                  <a:pt x="6070550" y="682912"/>
                  <a:pt x="6092497" y="678105"/>
                  <a:pt x="6107371" y="668492"/>
                </a:cubicBezTo>
                <a:cubicBezTo>
                  <a:pt x="6122244" y="658878"/>
                  <a:pt x="6129681" y="644277"/>
                  <a:pt x="6129681" y="624687"/>
                </a:cubicBezTo>
                <a:lnTo>
                  <a:pt x="6129681" y="564831"/>
                </a:lnTo>
                <a:close/>
                <a:moveTo>
                  <a:pt x="3902213" y="564831"/>
                </a:moveTo>
                <a:cubicBezTo>
                  <a:pt x="3880084" y="564831"/>
                  <a:pt x="3863397" y="570272"/>
                  <a:pt x="3852151" y="581155"/>
                </a:cubicBezTo>
                <a:cubicBezTo>
                  <a:pt x="3840905" y="592038"/>
                  <a:pt x="3835282" y="608726"/>
                  <a:pt x="3835282" y="631217"/>
                </a:cubicBezTo>
                <a:cubicBezTo>
                  <a:pt x="3835282" y="648267"/>
                  <a:pt x="3840543" y="661146"/>
                  <a:pt x="3851063" y="669852"/>
                </a:cubicBezTo>
                <a:cubicBezTo>
                  <a:pt x="3861583" y="678558"/>
                  <a:pt x="3877363" y="682912"/>
                  <a:pt x="3898404" y="682912"/>
                </a:cubicBezTo>
                <a:cubicBezTo>
                  <a:pt x="3927425" y="682912"/>
                  <a:pt x="3949373" y="678105"/>
                  <a:pt x="3964246" y="668492"/>
                </a:cubicBezTo>
                <a:cubicBezTo>
                  <a:pt x="3979120" y="658878"/>
                  <a:pt x="3986556" y="644277"/>
                  <a:pt x="3986556" y="624687"/>
                </a:cubicBezTo>
                <a:lnTo>
                  <a:pt x="3986556" y="564831"/>
                </a:lnTo>
                <a:close/>
                <a:moveTo>
                  <a:pt x="2856909" y="349890"/>
                </a:moveTo>
                <a:cubicBezTo>
                  <a:pt x="2836594" y="349890"/>
                  <a:pt x="2820633" y="355967"/>
                  <a:pt x="2809024" y="368119"/>
                </a:cubicBezTo>
                <a:cubicBezTo>
                  <a:pt x="2797415" y="380272"/>
                  <a:pt x="2791611" y="397413"/>
                  <a:pt x="2791611" y="419542"/>
                </a:cubicBezTo>
                <a:lnTo>
                  <a:pt x="2791611" y="595303"/>
                </a:lnTo>
                <a:cubicBezTo>
                  <a:pt x="2791611" y="617795"/>
                  <a:pt x="2797415" y="635298"/>
                  <a:pt x="2809024" y="647814"/>
                </a:cubicBezTo>
                <a:cubicBezTo>
                  <a:pt x="2820633" y="660329"/>
                  <a:pt x="2836594" y="666587"/>
                  <a:pt x="2856909" y="666587"/>
                </a:cubicBezTo>
                <a:cubicBezTo>
                  <a:pt x="2877587" y="666587"/>
                  <a:pt x="2893639" y="660329"/>
                  <a:pt x="2905067" y="647814"/>
                </a:cubicBezTo>
                <a:cubicBezTo>
                  <a:pt x="2916494" y="635298"/>
                  <a:pt x="2922208" y="617795"/>
                  <a:pt x="2922208" y="595303"/>
                </a:cubicBezTo>
                <a:lnTo>
                  <a:pt x="2922208" y="419542"/>
                </a:lnTo>
                <a:cubicBezTo>
                  <a:pt x="2922208" y="397413"/>
                  <a:pt x="2916494" y="380181"/>
                  <a:pt x="2905067" y="367847"/>
                </a:cubicBezTo>
                <a:cubicBezTo>
                  <a:pt x="2893639" y="355513"/>
                  <a:pt x="2877587" y="349527"/>
                  <a:pt x="2856909" y="349890"/>
                </a:cubicBezTo>
                <a:close/>
                <a:moveTo>
                  <a:pt x="7124109" y="347714"/>
                </a:moveTo>
                <a:cubicBezTo>
                  <a:pt x="7102705" y="347714"/>
                  <a:pt x="7086381" y="354697"/>
                  <a:pt x="7075135" y="368663"/>
                </a:cubicBezTo>
                <a:cubicBezTo>
                  <a:pt x="7063888" y="382630"/>
                  <a:pt x="7058265" y="402492"/>
                  <a:pt x="7058266" y="428248"/>
                </a:cubicBezTo>
                <a:lnTo>
                  <a:pt x="7058266" y="590950"/>
                </a:lnTo>
                <a:cubicBezTo>
                  <a:pt x="7058265" y="616344"/>
                  <a:pt x="7063888" y="635752"/>
                  <a:pt x="7075135" y="649174"/>
                </a:cubicBezTo>
                <a:cubicBezTo>
                  <a:pt x="7086381" y="662597"/>
                  <a:pt x="7102705" y="669308"/>
                  <a:pt x="7124109" y="669308"/>
                </a:cubicBezTo>
                <a:cubicBezTo>
                  <a:pt x="7137893" y="669308"/>
                  <a:pt x="7149320" y="666587"/>
                  <a:pt x="7158390" y="661146"/>
                </a:cubicBezTo>
                <a:cubicBezTo>
                  <a:pt x="7167459" y="655704"/>
                  <a:pt x="7174533" y="647814"/>
                  <a:pt x="7179612" y="637475"/>
                </a:cubicBezTo>
                <a:cubicBezTo>
                  <a:pt x="7184690" y="627136"/>
                  <a:pt x="7187230" y="614711"/>
                  <a:pt x="7187230" y="600200"/>
                </a:cubicBezTo>
                <a:lnTo>
                  <a:pt x="7187230" y="418453"/>
                </a:lnTo>
                <a:cubicBezTo>
                  <a:pt x="7187230" y="403217"/>
                  <a:pt x="7184690" y="390248"/>
                  <a:pt x="7179612" y="379547"/>
                </a:cubicBezTo>
                <a:cubicBezTo>
                  <a:pt x="7174533" y="368845"/>
                  <a:pt x="7167459" y="360864"/>
                  <a:pt x="7158390" y="355604"/>
                </a:cubicBezTo>
                <a:cubicBezTo>
                  <a:pt x="7149320" y="350344"/>
                  <a:pt x="7137893" y="347714"/>
                  <a:pt x="7124109" y="347714"/>
                </a:cubicBezTo>
                <a:close/>
                <a:moveTo>
                  <a:pt x="10748506" y="344993"/>
                </a:moveTo>
                <a:cubicBezTo>
                  <a:pt x="10723837" y="344993"/>
                  <a:pt x="10704700" y="352883"/>
                  <a:pt x="10691098" y="368663"/>
                </a:cubicBezTo>
                <a:cubicBezTo>
                  <a:pt x="10677493" y="384444"/>
                  <a:pt x="10670691" y="406663"/>
                  <a:pt x="10670692" y="435322"/>
                </a:cubicBezTo>
                <a:lnTo>
                  <a:pt x="10670692" y="463074"/>
                </a:lnTo>
                <a:lnTo>
                  <a:pt x="10820878" y="463074"/>
                </a:lnTo>
                <a:lnTo>
                  <a:pt x="10820878" y="422807"/>
                </a:lnTo>
                <a:cubicBezTo>
                  <a:pt x="10820877" y="398501"/>
                  <a:pt x="10814075" y="379456"/>
                  <a:pt x="10800472" y="365671"/>
                </a:cubicBezTo>
                <a:cubicBezTo>
                  <a:pt x="10786867" y="351885"/>
                  <a:pt x="10769546" y="344993"/>
                  <a:pt x="10748506" y="344993"/>
                </a:cubicBezTo>
                <a:close/>
                <a:moveTo>
                  <a:pt x="8443456" y="344993"/>
                </a:moveTo>
                <a:cubicBezTo>
                  <a:pt x="8418788" y="344993"/>
                  <a:pt x="8399651" y="352883"/>
                  <a:pt x="8386048" y="368663"/>
                </a:cubicBezTo>
                <a:cubicBezTo>
                  <a:pt x="8372444" y="384444"/>
                  <a:pt x="8365642" y="406663"/>
                  <a:pt x="8365642" y="435322"/>
                </a:cubicBezTo>
                <a:lnTo>
                  <a:pt x="8365642" y="463074"/>
                </a:lnTo>
                <a:lnTo>
                  <a:pt x="8515829" y="463074"/>
                </a:lnTo>
                <a:lnTo>
                  <a:pt x="8515829" y="422807"/>
                </a:lnTo>
                <a:cubicBezTo>
                  <a:pt x="8515828" y="398501"/>
                  <a:pt x="8509026" y="379456"/>
                  <a:pt x="8495423" y="365671"/>
                </a:cubicBezTo>
                <a:cubicBezTo>
                  <a:pt x="8481818" y="351885"/>
                  <a:pt x="8464497" y="344993"/>
                  <a:pt x="8443456" y="344993"/>
                </a:cubicBezTo>
                <a:close/>
                <a:moveTo>
                  <a:pt x="9608547" y="226367"/>
                </a:moveTo>
                <a:lnTo>
                  <a:pt x="9749483" y="226367"/>
                </a:lnTo>
                <a:lnTo>
                  <a:pt x="9749483" y="608363"/>
                </a:lnTo>
                <a:cubicBezTo>
                  <a:pt x="9749483" y="629041"/>
                  <a:pt x="9755014" y="644912"/>
                  <a:pt x="9766080" y="655976"/>
                </a:cubicBezTo>
                <a:cubicBezTo>
                  <a:pt x="9777143" y="667041"/>
                  <a:pt x="9793015" y="672573"/>
                  <a:pt x="9813693" y="672573"/>
                </a:cubicBezTo>
                <a:cubicBezTo>
                  <a:pt x="9834371" y="672573"/>
                  <a:pt x="9850059" y="666769"/>
                  <a:pt x="9860762" y="655160"/>
                </a:cubicBezTo>
                <a:cubicBezTo>
                  <a:pt x="9871463" y="643551"/>
                  <a:pt x="9876815" y="627045"/>
                  <a:pt x="9876815" y="605642"/>
                </a:cubicBezTo>
                <a:lnTo>
                  <a:pt x="9876815" y="226367"/>
                </a:lnTo>
                <a:lnTo>
                  <a:pt x="10017750" y="226367"/>
                </a:lnTo>
                <a:lnTo>
                  <a:pt x="10017750" y="791198"/>
                </a:lnTo>
                <a:lnTo>
                  <a:pt x="9876815" y="791198"/>
                </a:lnTo>
                <a:lnTo>
                  <a:pt x="9876815" y="716054"/>
                </a:lnTo>
                <a:lnTo>
                  <a:pt x="9876576" y="716717"/>
                </a:lnTo>
                <a:cubicBezTo>
                  <a:pt x="9867665" y="737531"/>
                  <a:pt x="9855592" y="755284"/>
                  <a:pt x="9840356" y="769976"/>
                </a:cubicBezTo>
                <a:cubicBezTo>
                  <a:pt x="9820040" y="789566"/>
                  <a:pt x="9794284" y="799360"/>
                  <a:pt x="9763087" y="799360"/>
                </a:cubicBezTo>
                <a:cubicBezTo>
                  <a:pt x="9712661" y="799360"/>
                  <a:pt x="9674298" y="783217"/>
                  <a:pt x="9647998" y="750931"/>
                </a:cubicBezTo>
                <a:cubicBezTo>
                  <a:pt x="9621698" y="718644"/>
                  <a:pt x="9608547" y="672029"/>
                  <a:pt x="9608547" y="611084"/>
                </a:cubicBezTo>
                <a:close/>
                <a:moveTo>
                  <a:pt x="5063774" y="226367"/>
                </a:moveTo>
                <a:lnTo>
                  <a:pt x="5197635" y="226367"/>
                </a:lnTo>
                <a:lnTo>
                  <a:pt x="5299370" y="562129"/>
                </a:lnTo>
                <a:lnTo>
                  <a:pt x="5389721" y="226367"/>
                </a:lnTo>
                <a:lnTo>
                  <a:pt x="5523583" y="226367"/>
                </a:lnTo>
                <a:lnTo>
                  <a:pt x="5321702" y="923427"/>
                </a:lnTo>
                <a:cubicBezTo>
                  <a:pt x="5310819" y="960067"/>
                  <a:pt x="5292499" y="986458"/>
                  <a:pt x="5266743" y="1002601"/>
                </a:cubicBezTo>
                <a:cubicBezTo>
                  <a:pt x="5240986" y="1018745"/>
                  <a:pt x="5205616" y="1026816"/>
                  <a:pt x="5160633" y="1026816"/>
                </a:cubicBezTo>
                <a:lnTo>
                  <a:pt x="5122542" y="1026816"/>
                </a:lnTo>
                <a:lnTo>
                  <a:pt x="5122542" y="887513"/>
                </a:lnTo>
                <a:lnTo>
                  <a:pt x="5162266" y="887513"/>
                </a:lnTo>
                <a:cubicBezTo>
                  <a:pt x="5178590" y="887513"/>
                  <a:pt x="5191831" y="884157"/>
                  <a:pt x="5201989" y="877446"/>
                </a:cubicBezTo>
                <a:cubicBezTo>
                  <a:pt x="5212146" y="870735"/>
                  <a:pt x="5219764" y="857947"/>
                  <a:pt x="5224843" y="839084"/>
                </a:cubicBezTo>
                <a:lnTo>
                  <a:pt x="5242552" y="773275"/>
                </a:lnTo>
                <a:close/>
                <a:moveTo>
                  <a:pt x="4521928" y="226367"/>
                </a:moveTo>
                <a:lnTo>
                  <a:pt x="4663952" y="226367"/>
                </a:lnTo>
                <a:lnTo>
                  <a:pt x="4663952" y="791198"/>
                </a:lnTo>
                <a:lnTo>
                  <a:pt x="4521928" y="791198"/>
                </a:lnTo>
                <a:close/>
                <a:moveTo>
                  <a:pt x="2397854" y="226367"/>
                </a:moveTo>
                <a:lnTo>
                  <a:pt x="2539878" y="226367"/>
                </a:lnTo>
                <a:lnTo>
                  <a:pt x="2539878" y="791198"/>
                </a:lnTo>
                <a:lnTo>
                  <a:pt x="2397854" y="791198"/>
                </a:lnTo>
                <a:close/>
                <a:moveTo>
                  <a:pt x="512173" y="226367"/>
                </a:moveTo>
                <a:lnTo>
                  <a:pt x="653109" y="226367"/>
                </a:lnTo>
                <a:lnTo>
                  <a:pt x="653109" y="608363"/>
                </a:lnTo>
                <a:cubicBezTo>
                  <a:pt x="653109" y="629041"/>
                  <a:pt x="658641" y="644912"/>
                  <a:pt x="669706" y="655976"/>
                </a:cubicBezTo>
                <a:cubicBezTo>
                  <a:pt x="680770" y="667041"/>
                  <a:pt x="696641" y="672573"/>
                  <a:pt x="717319" y="672573"/>
                </a:cubicBezTo>
                <a:cubicBezTo>
                  <a:pt x="737997" y="672573"/>
                  <a:pt x="753686" y="666769"/>
                  <a:pt x="764388" y="655160"/>
                </a:cubicBezTo>
                <a:cubicBezTo>
                  <a:pt x="775090" y="643551"/>
                  <a:pt x="780441" y="627045"/>
                  <a:pt x="780441" y="605642"/>
                </a:cubicBezTo>
                <a:lnTo>
                  <a:pt x="780441" y="226367"/>
                </a:lnTo>
                <a:lnTo>
                  <a:pt x="921376" y="226367"/>
                </a:lnTo>
                <a:lnTo>
                  <a:pt x="921376" y="791198"/>
                </a:lnTo>
                <a:lnTo>
                  <a:pt x="780441" y="791198"/>
                </a:lnTo>
                <a:lnTo>
                  <a:pt x="780441" y="716056"/>
                </a:lnTo>
                <a:lnTo>
                  <a:pt x="780203" y="716717"/>
                </a:lnTo>
                <a:cubicBezTo>
                  <a:pt x="771292" y="737531"/>
                  <a:pt x="759219" y="755284"/>
                  <a:pt x="743982" y="769976"/>
                </a:cubicBezTo>
                <a:cubicBezTo>
                  <a:pt x="723667" y="789566"/>
                  <a:pt x="697911" y="799360"/>
                  <a:pt x="666713" y="799360"/>
                </a:cubicBezTo>
                <a:cubicBezTo>
                  <a:pt x="616288" y="799360"/>
                  <a:pt x="577925" y="783217"/>
                  <a:pt x="551624" y="750931"/>
                </a:cubicBezTo>
                <a:cubicBezTo>
                  <a:pt x="525324" y="718644"/>
                  <a:pt x="512173" y="672029"/>
                  <a:pt x="512173" y="611084"/>
                </a:cubicBezTo>
                <a:close/>
                <a:moveTo>
                  <a:pt x="11237825" y="217661"/>
                </a:moveTo>
                <a:cubicBezTo>
                  <a:pt x="11289699" y="217661"/>
                  <a:pt x="11333414" y="229088"/>
                  <a:pt x="11368965" y="251943"/>
                </a:cubicBezTo>
                <a:cubicBezTo>
                  <a:pt x="11404516" y="274797"/>
                  <a:pt x="11428458" y="306902"/>
                  <a:pt x="11440794" y="348258"/>
                </a:cubicBezTo>
                <a:lnTo>
                  <a:pt x="11326522" y="404850"/>
                </a:lnTo>
                <a:cubicBezTo>
                  <a:pt x="11317090" y="386348"/>
                  <a:pt x="11304574" y="372019"/>
                  <a:pt x="11288975" y="361862"/>
                </a:cubicBezTo>
                <a:cubicBezTo>
                  <a:pt x="11273375" y="351704"/>
                  <a:pt x="11255600" y="346625"/>
                  <a:pt x="11235648" y="346625"/>
                </a:cubicBezTo>
                <a:cubicBezTo>
                  <a:pt x="11214969" y="346625"/>
                  <a:pt x="11198644" y="350525"/>
                  <a:pt x="11186674" y="358325"/>
                </a:cubicBezTo>
                <a:cubicBezTo>
                  <a:pt x="11174702" y="366124"/>
                  <a:pt x="11168716" y="376554"/>
                  <a:pt x="11168717" y="389613"/>
                </a:cubicBezTo>
                <a:cubicBezTo>
                  <a:pt x="11168716" y="402673"/>
                  <a:pt x="11173705" y="412740"/>
                  <a:pt x="11183681" y="419814"/>
                </a:cubicBezTo>
                <a:cubicBezTo>
                  <a:pt x="11193656" y="426888"/>
                  <a:pt x="11206716" y="432511"/>
                  <a:pt x="11222860" y="436683"/>
                </a:cubicBezTo>
                <a:cubicBezTo>
                  <a:pt x="11239004" y="440854"/>
                  <a:pt x="11256325" y="444936"/>
                  <a:pt x="11274827" y="448926"/>
                </a:cubicBezTo>
                <a:cubicBezTo>
                  <a:pt x="11294779" y="452916"/>
                  <a:pt x="11315093" y="457814"/>
                  <a:pt x="11335772" y="463618"/>
                </a:cubicBezTo>
                <a:cubicBezTo>
                  <a:pt x="11356449" y="469422"/>
                  <a:pt x="11375314" y="478038"/>
                  <a:pt x="11392364" y="489465"/>
                </a:cubicBezTo>
                <a:cubicBezTo>
                  <a:pt x="11409414" y="500893"/>
                  <a:pt x="11423199" y="517036"/>
                  <a:pt x="11433720" y="537895"/>
                </a:cubicBezTo>
                <a:cubicBezTo>
                  <a:pt x="11444239" y="558754"/>
                  <a:pt x="11449499" y="586415"/>
                  <a:pt x="11449500" y="620878"/>
                </a:cubicBezTo>
                <a:cubicBezTo>
                  <a:pt x="11449499" y="676019"/>
                  <a:pt x="11430818" y="719551"/>
                  <a:pt x="11393452" y="751475"/>
                </a:cubicBezTo>
                <a:cubicBezTo>
                  <a:pt x="11356086" y="783399"/>
                  <a:pt x="11304936" y="799360"/>
                  <a:pt x="11240001" y="799360"/>
                </a:cubicBezTo>
                <a:cubicBezTo>
                  <a:pt x="11182684" y="799360"/>
                  <a:pt x="11134798" y="787298"/>
                  <a:pt x="11096345" y="763174"/>
                </a:cubicBezTo>
                <a:cubicBezTo>
                  <a:pt x="11057890" y="739050"/>
                  <a:pt x="11032498" y="705403"/>
                  <a:pt x="11020164" y="662234"/>
                </a:cubicBezTo>
                <a:lnTo>
                  <a:pt x="11135524" y="602921"/>
                </a:lnTo>
                <a:cubicBezTo>
                  <a:pt x="11146407" y="624325"/>
                  <a:pt x="11161734" y="640831"/>
                  <a:pt x="11181505" y="652439"/>
                </a:cubicBezTo>
                <a:cubicBezTo>
                  <a:pt x="11201275" y="664048"/>
                  <a:pt x="11223313" y="669852"/>
                  <a:pt x="11247619" y="669852"/>
                </a:cubicBezTo>
                <a:cubicBezTo>
                  <a:pt x="11270473" y="669852"/>
                  <a:pt x="11288249" y="665590"/>
                  <a:pt x="11300946" y="657064"/>
                </a:cubicBezTo>
                <a:cubicBezTo>
                  <a:pt x="11313643" y="648539"/>
                  <a:pt x="11319992" y="637203"/>
                  <a:pt x="11319992" y="623055"/>
                </a:cubicBezTo>
                <a:cubicBezTo>
                  <a:pt x="11319992" y="607456"/>
                  <a:pt x="11314369" y="595847"/>
                  <a:pt x="11303123" y="588229"/>
                </a:cubicBezTo>
                <a:cubicBezTo>
                  <a:pt x="11291876" y="580611"/>
                  <a:pt x="11277184" y="574807"/>
                  <a:pt x="11259047" y="570816"/>
                </a:cubicBezTo>
                <a:cubicBezTo>
                  <a:pt x="11240908" y="566826"/>
                  <a:pt x="11221500" y="562291"/>
                  <a:pt x="11200822" y="557212"/>
                </a:cubicBezTo>
                <a:cubicBezTo>
                  <a:pt x="11181596" y="552496"/>
                  <a:pt x="11162458" y="546874"/>
                  <a:pt x="11143414" y="540344"/>
                </a:cubicBezTo>
                <a:cubicBezTo>
                  <a:pt x="11124368" y="533814"/>
                  <a:pt x="11106955" y="524835"/>
                  <a:pt x="11091175" y="513408"/>
                </a:cubicBezTo>
                <a:cubicBezTo>
                  <a:pt x="11075395" y="501981"/>
                  <a:pt x="11062789" y="486473"/>
                  <a:pt x="11053357" y="466883"/>
                </a:cubicBezTo>
                <a:cubicBezTo>
                  <a:pt x="11043925" y="447294"/>
                  <a:pt x="11039209" y="422081"/>
                  <a:pt x="11039209" y="391246"/>
                </a:cubicBezTo>
                <a:cubicBezTo>
                  <a:pt x="11039209" y="337556"/>
                  <a:pt x="11056985" y="295203"/>
                  <a:pt x="11092536" y="264186"/>
                </a:cubicBezTo>
                <a:cubicBezTo>
                  <a:pt x="11128086" y="233169"/>
                  <a:pt x="11176516" y="217661"/>
                  <a:pt x="11237825" y="217661"/>
                </a:cubicBezTo>
                <a:close/>
                <a:moveTo>
                  <a:pt x="10748506" y="217661"/>
                </a:moveTo>
                <a:cubicBezTo>
                  <a:pt x="10813804" y="217661"/>
                  <a:pt x="10864410" y="239155"/>
                  <a:pt x="10900324" y="282143"/>
                </a:cubicBezTo>
                <a:cubicBezTo>
                  <a:pt x="10936238" y="325131"/>
                  <a:pt x="10954195" y="385804"/>
                  <a:pt x="10954195" y="464162"/>
                </a:cubicBezTo>
                <a:lnTo>
                  <a:pt x="10954740" y="563198"/>
                </a:lnTo>
                <a:lnTo>
                  <a:pt x="10670692" y="562707"/>
                </a:lnTo>
                <a:lnTo>
                  <a:pt x="10670692" y="589317"/>
                </a:lnTo>
                <a:cubicBezTo>
                  <a:pt x="10670691" y="616525"/>
                  <a:pt x="10677856" y="637384"/>
                  <a:pt x="10692186" y="651895"/>
                </a:cubicBezTo>
                <a:cubicBezTo>
                  <a:pt x="10706515" y="666406"/>
                  <a:pt x="10726558" y="673842"/>
                  <a:pt x="10752315" y="674205"/>
                </a:cubicBezTo>
                <a:cubicBezTo>
                  <a:pt x="10771179" y="674205"/>
                  <a:pt x="10787141" y="669399"/>
                  <a:pt x="10800200" y="659785"/>
                </a:cubicBezTo>
                <a:cubicBezTo>
                  <a:pt x="10806730" y="654979"/>
                  <a:pt x="10812398" y="649016"/>
                  <a:pt x="10817205" y="641896"/>
                </a:cubicBezTo>
                <a:lnTo>
                  <a:pt x="10828958" y="617243"/>
                </a:lnTo>
                <a:lnTo>
                  <a:pt x="10948210" y="662234"/>
                </a:lnTo>
                <a:lnTo>
                  <a:pt x="10947666" y="662234"/>
                </a:lnTo>
                <a:cubicBezTo>
                  <a:pt x="10936783" y="707580"/>
                  <a:pt x="10915016" y="741771"/>
                  <a:pt x="10882367" y="764807"/>
                </a:cubicBezTo>
                <a:cubicBezTo>
                  <a:pt x="10849718" y="787842"/>
                  <a:pt x="10807456" y="799360"/>
                  <a:pt x="10755580" y="799360"/>
                </a:cubicBezTo>
                <a:cubicBezTo>
                  <a:pt x="10686291" y="799360"/>
                  <a:pt x="10632601" y="780678"/>
                  <a:pt x="10594510" y="743313"/>
                </a:cubicBezTo>
                <a:cubicBezTo>
                  <a:pt x="10556420" y="705948"/>
                  <a:pt x="10537374" y="653527"/>
                  <a:pt x="10537374" y="586053"/>
                </a:cubicBezTo>
                <a:lnTo>
                  <a:pt x="10537374" y="441308"/>
                </a:lnTo>
                <a:cubicBezTo>
                  <a:pt x="10537374" y="370205"/>
                  <a:pt x="10555876" y="315155"/>
                  <a:pt x="10592878" y="276157"/>
                </a:cubicBezTo>
                <a:cubicBezTo>
                  <a:pt x="10629880" y="237160"/>
                  <a:pt x="10681756" y="217661"/>
                  <a:pt x="10748506" y="217661"/>
                </a:cubicBezTo>
                <a:close/>
                <a:moveTo>
                  <a:pt x="8443456" y="217661"/>
                </a:moveTo>
                <a:cubicBezTo>
                  <a:pt x="8508754" y="217661"/>
                  <a:pt x="8559360" y="239155"/>
                  <a:pt x="8595275" y="282143"/>
                </a:cubicBezTo>
                <a:cubicBezTo>
                  <a:pt x="8631188" y="325131"/>
                  <a:pt x="8649145" y="385804"/>
                  <a:pt x="8649146" y="464162"/>
                </a:cubicBezTo>
                <a:lnTo>
                  <a:pt x="8649690" y="563198"/>
                </a:lnTo>
                <a:lnTo>
                  <a:pt x="8365642" y="562707"/>
                </a:lnTo>
                <a:lnTo>
                  <a:pt x="8365642" y="589317"/>
                </a:lnTo>
                <a:cubicBezTo>
                  <a:pt x="8365642" y="616525"/>
                  <a:pt x="8372807" y="637384"/>
                  <a:pt x="8387136" y="651895"/>
                </a:cubicBezTo>
                <a:cubicBezTo>
                  <a:pt x="8401466" y="666406"/>
                  <a:pt x="8421509" y="673842"/>
                  <a:pt x="8447265" y="674205"/>
                </a:cubicBezTo>
                <a:cubicBezTo>
                  <a:pt x="8466130" y="674205"/>
                  <a:pt x="8482091" y="669399"/>
                  <a:pt x="8495151" y="659785"/>
                </a:cubicBezTo>
                <a:cubicBezTo>
                  <a:pt x="8501681" y="654979"/>
                  <a:pt x="8507349" y="649016"/>
                  <a:pt x="8512156" y="641896"/>
                </a:cubicBezTo>
                <a:lnTo>
                  <a:pt x="8523908" y="617243"/>
                </a:lnTo>
                <a:lnTo>
                  <a:pt x="8643160" y="662234"/>
                </a:lnTo>
                <a:lnTo>
                  <a:pt x="8642616" y="662234"/>
                </a:lnTo>
                <a:cubicBezTo>
                  <a:pt x="8631733" y="707580"/>
                  <a:pt x="8609966" y="741771"/>
                  <a:pt x="8577318" y="764807"/>
                </a:cubicBezTo>
                <a:cubicBezTo>
                  <a:pt x="8544668" y="787842"/>
                  <a:pt x="8502406" y="799360"/>
                  <a:pt x="8450530" y="799360"/>
                </a:cubicBezTo>
                <a:cubicBezTo>
                  <a:pt x="8381242" y="799360"/>
                  <a:pt x="8327552" y="780678"/>
                  <a:pt x="8289461" y="743313"/>
                </a:cubicBezTo>
                <a:cubicBezTo>
                  <a:pt x="8251370" y="705948"/>
                  <a:pt x="8232325" y="653527"/>
                  <a:pt x="8232325" y="586053"/>
                </a:cubicBezTo>
                <a:lnTo>
                  <a:pt x="8232325" y="441308"/>
                </a:lnTo>
                <a:cubicBezTo>
                  <a:pt x="8232325" y="370205"/>
                  <a:pt x="8250826" y="315155"/>
                  <a:pt x="8287829" y="276157"/>
                </a:cubicBezTo>
                <a:cubicBezTo>
                  <a:pt x="8324831" y="237160"/>
                  <a:pt x="8376707" y="217661"/>
                  <a:pt x="8443456" y="217661"/>
                </a:cubicBezTo>
                <a:close/>
                <a:moveTo>
                  <a:pt x="1799904" y="217661"/>
                </a:moveTo>
                <a:cubicBezTo>
                  <a:pt x="1858310" y="217661"/>
                  <a:pt x="1903565" y="230358"/>
                  <a:pt x="1935670" y="255752"/>
                </a:cubicBezTo>
                <a:cubicBezTo>
                  <a:pt x="1967775" y="281146"/>
                  <a:pt x="1988362" y="320869"/>
                  <a:pt x="1997431" y="374921"/>
                </a:cubicBezTo>
                <a:lnTo>
                  <a:pt x="1996887" y="374921"/>
                </a:lnTo>
                <a:lnTo>
                  <a:pt x="1866835" y="417909"/>
                </a:lnTo>
                <a:lnTo>
                  <a:pt x="1866835" y="418453"/>
                </a:lnTo>
                <a:cubicBezTo>
                  <a:pt x="1862119" y="394511"/>
                  <a:pt x="1854138" y="377098"/>
                  <a:pt x="1842892" y="366215"/>
                </a:cubicBezTo>
                <a:cubicBezTo>
                  <a:pt x="1831646" y="355332"/>
                  <a:pt x="1816954" y="349890"/>
                  <a:pt x="1798816" y="349890"/>
                </a:cubicBezTo>
                <a:cubicBezTo>
                  <a:pt x="1776324" y="349890"/>
                  <a:pt x="1758730" y="357236"/>
                  <a:pt x="1746033" y="371928"/>
                </a:cubicBezTo>
                <a:cubicBezTo>
                  <a:pt x="1733336" y="386620"/>
                  <a:pt x="1726625" y="407389"/>
                  <a:pt x="1725899" y="434234"/>
                </a:cubicBezTo>
                <a:lnTo>
                  <a:pt x="1725899" y="585508"/>
                </a:lnTo>
                <a:cubicBezTo>
                  <a:pt x="1726625" y="610902"/>
                  <a:pt x="1733336" y="630673"/>
                  <a:pt x="1746033" y="644821"/>
                </a:cubicBezTo>
                <a:cubicBezTo>
                  <a:pt x="1758730" y="658969"/>
                  <a:pt x="1776324" y="666406"/>
                  <a:pt x="1798816" y="667131"/>
                </a:cubicBezTo>
                <a:cubicBezTo>
                  <a:pt x="1816591" y="667131"/>
                  <a:pt x="1831192" y="661780"/>
                  <a:pt x="1842620" y="651079"/>
                </a:cubicBezTo>
                <a:cubicBezTo>
                  <a:pt x="1854047" y="640377"/>
                  <a:pt x="1862119" y="624143"/>
                  <a:pt x="1866835" y="602377"/>
                </a:cubicBezTo>
                <a:lnTo>
                  <a:pt x="1866291" y="601833"/>
                </a:lnTo>
                <a:lnTo>
                  <a:pt x="1997353" y="647326"/>
                </a:lnTo>
                <a:lnTo>
                  <a:pt x="1988691" y="683592"/>
                </a:lnTo>
                <a:cubicBezTo>
                  <a:pt x="1977740" y="717601"/>
                  <a:pt x="1960157" y="743857"/>
                  <a:pt x="1935942" y="762358"/>
                </a:cubicBezTo>
                <a:cubicBezTo>
                  <a:pt x="1903656" y="787026"/>
                  <a:pt x="1858310" y="799360"/>
                  <a:pt x="1799904" y="799360"/>
                </a:cubicBezTo>
                <a:cubicBezTo>
                  <a:pt x="1731704" y="799360"/>
                  <a:pt x="1678739" y="781041"/>
                  <a:pt x="1641011" y="744401"/>
                </a:cubicBezTo>
                <a:cubicBezTo>
                  <a:pt x="1603284" y="707761"/>
                  <a:pt x="1584238" y="656430"/>
                  <a:pt x="1583875" y="590406"/>
                </a:cubicBezTo>
                <a:lnTo>
                  <a:pt x="1583875" y="428792"/>
                </a:lnTo>
                <a:cubicBezTo>
                  <a:pt x="1583875" y="361317"/>
                  <a:pt x="1602830" y="309351"/>
                  <a:pt x="1640739" y="272892"/>
                </a:cubicBezTo>
                <a:cubicBezTo>
                  <a:pt x="1678648" y="236434"/>
                  <a:pt x="1731704" y="218024"/>
                  <a:pt x="1799904" y="217661"/>
                </a:cubicBezTo>
                <a:close/>
                <a:moveTo>
                  <a:pt x="10432255" y="217117"/>
                </a:moveTo>
                <a:cubicBezTo>
                  <a:pt x="10443501" y="217117"/>
                  <a:pt x="10453929" y="219021"/>
                  <a:pt x="10463544" y="222831"/>
                </a:cubicBezTo>
                <a:cubicBezTo>
                  <a:pt x="10473157" y="226640"/>
                  <a:pt x="10481592" y="232172"/>
                  <a:pt x="10488847" y="239427"/>
                </a:cubicBezTo>
                <a:lnTo>
                  <a:pt x="10445315" y="371112"/>
                </a:lnTo>
                <a:cubicBezTo>
                  <a:pt x="10439511" y="367484"/>
                  <a:pt x="10432618" y="364764"/>
                  <a:pt x="10424637" y="362950"/>
                </a:cubicBezTo>
                <a:cubicBezTo>
                  <a:pt x="10416656" y="361136"/>
                  <a:pt x="10407406" y="360229"/>
                  <a:pt x="10396885" y="360229"/>
                </a:cubicBezTo>
                <a:cubicBezTo>
                  <a:pt x="10365687" y="360229"/>
                  <a:pt x="10341563" y="369933"/>
                  <a:pt x="10324513" y="389341"/>
                </a:cubicBezTo>
                <a:cubicBezTo>
                  <a:pt x="10307463" y="408749"/>
                  <a:pt x="10298937" y="435322"/>
                  <a:pt x="10298938" y="469060"/>
                </a:cubicBezTo>
                <a:lnTo>
                  <a:pt x="10298938" y="791198"/>
                </a:lnTo>
                <a:lnTo>
                  <a:pt x="10151472" y="791198"/>
                </a:lnTo>
                <a:lnTo>
                  <a:pt x="10151472" y="226367"/>
                </a:lnTo>
                <a:lnTo>
                  <a:pt x="10298938" y="226367"/>
                </a:lnTo>
                <a:lnTo>
                  <a:pt x="10298938" y="303333"/>
                </a:lnTo>
                <a:lnTo>
                  <a:pt x="10300095" y="301155"/>
                </a:lnTo>
                <a:cubicBezTo>
                  <a:pt x="10313561" y="278776"/>
                  <a:pt x="10329682" y="260377"/>
                  <a:pt x="10348456" y="245957"/>
                </a:cubicBezTo>
                <a:cubicBezTo>
                  <a:pt x="10373487" y="226730"/>
                  <a:pt x="10401420" y="217117"/>
                  <a:pt x="10432255" y="217117"/>
                </a:cubicBezTo>
                <a:close/>
                <a:moveTo>
                  <a:pt x="8953998" y="217117"/>
                </a:moveTo>
                <a:cubicBezTo>
                  <a:pt x="9018208" y="217117"/>
                  <a:pt x="9068088" y="233623"/>
                  <a:pt x="9103640" y="266635"/>
                </a:cubicBezTo>
                <a:cubicBezTo>
                  <a:pt x="9139191" y="299647"/>
                  <a:pt x="9156967" y="346444"/>
                  <a:pt x="9156967" y="407026"/>
                </a:cubicBezTo>
                <a:lnTo>
                  <a:pt x="9156967" y="791198"/>
                </a:lnTo>
                <a:lnTo>
                  <a:pt x="9025282" y="791198"/>
                </a:lnTo>
                <a:lnTo>
                  <a:pt x="9025282" y="730812"/>
                </a:lnTo>
                <a:lnTo>
                  <a:pt x="9014671" y="750387"/>
                </a:lnTo>
                <a:cubicBezTo>
                  <a:pt x="9001792" y="766711"/>
                  <a:pt x="8985287" y="778955"/>
                  <a:pt x="8965153" y="787117"/>
                </a:cubicBezTo>
                <a:cubicBezTo>
                  <a:pt x="8945019" y="795279"/>
                  <a:pt x="8922618" y="799360"/>
                  <a:pt x="8897950" y="799360"/>
                </a:cubicBezTo>
                <a:cubicBezTo>
                  <a:pt x="8846798" y="799360"/>
                  <a:pt x="8808164" y="785303"/>
                  <a:pt x="8782045" y="757189"/>
                </a:cubicBezTo>
                <a:cubicBezTo>
                  <a:pt x="8755925" y="729074"/>
                  <a:pt x="8742865" y="687084"/>
                  <a:pt x="8742866" y="631217"/>
                </a:cubicBezTo>
                <a:cubicBezTo>
                  <a:pt x="8742865" y="572811"/>
                  <a:pt x="8759281" y="528735"/>
                  <a:pt x="8792112" y="498988"/>
                </a:cubicBezTo>
                <a:cubicBezTo>
                  <a:pt x="8824942" y="469241"/>
                  <a:pt x="8873281" y="454368"/>
                  <a:pt x="8937129" y="454368"/>
                </a:cubicBezTo>
                <a:lnTo>
                  <a:pt x="9025282" y="454368"/>
                </a:lnTo>
                <a:lnTo>
                  <a:pt x="9025282" y="409203"/>
                </a:lnTo>
                <a:cubicBezTo>
                  <a:pt x="9025282" y="388888"/>
                  <a:pt x="9019024" y="373198"/>
                  <a:pt x="9006509" y="362134"/>
                </a:cubicBezTo>
                <a:cubicBezTo>
                  <a:pt x="8993993" y="351069"/>
                  <a:pt x="8975945" y="345537"/>
                  <a:pt x="8952365" y="345537"/>
                </a:cubicBezTo>
                <a:cubicBezTo>
                  <a:pt x="8935315" y="345537"/>
                  <a:pt x="8919897" y="349255"/>
                  <a:pt x="8906112" y="356692"/>
                </a:cubicBezTo>
                <a:cubicBezTo>
                  <a:pt x="8892327" y="364129"/>
                  <a:pt x="8881443" y="374740"/>
                  <a:pt x="8873463" y="388525"/>
                </a:cubicBezTo>
                <a:lnTo>
                  <a:pt x="8762455" y="342816"/>
                </a:lnTo>
                <a:cubicBezTo>
                  <a:pt x="8774064" y="302912"/>
                  <a:pt x="8796556" y="271986"/>
                  <a:pt x="8829930" y="250038"/>
                </a:cubicBezTo>
                <a:cubicBezTo>
                  <a:pt x="8863305" y="228091"/>
                  <a:pt x="8904661" y="217117"/>
                  <a:pt x="8953998" y="217117"/>
                </a:cubicBezTo>
                <a:close/>
                <a:moveTo>
                  <a:pt x="6656277" y="217117"/>
                </a:moveTo>
                <a:cubicBezTo>
                  <a:pt x="6703437" y="217117"/>
                  <a:pt x="6740077" y="233441"/>
                  <a:pt x="6766196" y="266091"/>
                </a:cubicBezTo>
                <a:cubicBezTo>
                  <a:pt x="6792315" y="298740"/>
                  <a:pt x="6805375" y="344630"/>
                  <a:pt x="6805375" y="403761"/>
                </a:cubicBezTo>
                <a:lnTo>
                  <a:pt x="6805375" y="791198"/>
                </a:lnTo>
                <a:lnTo>
                  <a:pt x="6663351" y="791198"/>
                </a:lnTo>
                <a:lnTo>
                  <a:pt x="6663351" y="420630"/>
                </a:lnTo>
                <a:cubicBezTo>
                  <a:pt x="6663351" y="397776"/>
                  <a:pt x="6657638" y="380272"/>
                  <a:pt x="6646210" y="368119"/>
                </a:cubicBezTo>
                <a:cubicBezTo>
                  <a:pt x="6634783" y="355967"/>
                  <a:pt x="6618005" y="349890"/>
                  <a:pt x="6595876" y="349890"/>
                </a:cubicBezTo>
                <a:cubicBezTo>
                  <a:pt x="6574473" y="349890"/>
                  <a:pt x="6558420" y="355967"/>
                  <a:pt x="6547719" y="368119"/>
                </a:cubicBezTo>
                <a:cubicBezTo>
                  <a:pt x="6537017" y="380272"/>
                  <a:pt x="6531666" y="397776"/>
                  <a:pt x="6531666" y="420630"/>
                </a:cubicBezTo>
                <a:lnTo>
                  <a:pt x="6531666" y="791198"/>
                </a:lnTo>
                <a:lnTo>
                  <a:pt x="6389098" y="791198"/>
                </a:lnTo>
                <a:lnTo>
                  <a:pt x="6389098" y="226367"/>
                </a:lnTo>
                <a:lnTo>
                  <a:pt x="6531666" y="226367"/>
                </a:lnTo>
                <a:lnTo>
                  <a:pt x="6531666" y="299843"/>
                </a:lnTo>
                <a:lnTo>
                  <a:pt x="6544250" y="278742"/>
                </a:lnTo>
                <a:cubicBezTo>
                  <a:pt x="6553364" y="265410"/>
                  <a:pt x="6563590" y="254119"/>
                  <a:pt x="6574926" y="244869"/>
                </a:cubicBezTo>
                <a:cubicBezTo>
                  <a:pt x="6597599" y="226367"/>
                  <a:pt x="6624716" y="217117"/>
                  <a:pt x="6656277" y="217117"/>
                </a:cubicBezTo>
                <a:close/>
                <a:moveTo>
                  <a:pt x="6058397" y="217117"/>
                </a:moveTo>
                <a:cubicBezTo>
                  <a:pt x="6122607" y="217117"/>
                  <a:pt x="6172488" y="233623"/>
                  <a:pt x="6208039" y="266635"/>
                </a:cubicBezTo>
                <a:cubicBezTo>
                  <a:pt x="6243590" y="299647"/>
                  <a:pt x="6261366" y="346444"/>
                  <a:pt x="6261366" y="407026"/>
                </a:cubicBezTo>
                <a:lnTo>
                  <a:pt x="6261366" y="791198"/>
                </a:lnTo>
                <a:lnTo>
                  <a:pt x="6129681" y="791198"/>
                </a:lnTo>
                <a:lnTo>
                  <a:pt x="6129681" y="730812"/>
                </a:lnTo>
                <a:lnTo>
                  <a:pt x="6119070" y="750387"/>
                </a:lnTo>
                <a:cubicBezTo>
                  <a:pt x="6106192" y="766711"/>
                  <a:pt x="6089686" y="778955"/>
                  <a:pt x="6069553" y="787117"/>
                </a:cubicBezTo>
                <a:cubicBezTo>
                  <a:pt x="6049419" y="795279"/>
                  <a:pt x="6027017" y="799360"/>
                  <a:pt x="6002350" y="799360"/>
                </a:cubicBezTo>
                <a:cubicBezTo>
                  <a:pt x="5951199" y="799360"/>
                  <a:pt x="5912564" y="785303"/>
                  <a:pt x="5886445" y="757189"/>
                </a:cubicBezTo>
                <a:cubicBezTo>
                  <a:pt x="5860326" y="729074"/>
                  <a:pt x="5847266" y="687084"/>
                  <a:pt x="5847266" y="631217"/>
                </a:cubicBezTo>
                <a:cubicBezTo>
                  <a:pt x="5847266" y="572811"/>
                  <a:pt x="5863681" y="528735"/>
                  <a:pt x="5896512" y="498988"/>
                </a:cubicBezTo>
                <a:cubicBezTo>
                  <a:pt x="5929342" y="469241"/>
                  <a:pt x="5977681" y="454368"/>
                  <a:pt x="6041529" y="454368"/>
                </a:cubicBezTo>
                <a:lnTo>
                  <a:pt x="6129681" y="454368"/>
                </a:lnTo>
                <a:lnTo>
                  <a:pt x="6129681" y="409203"/>
                </a:lnTo>
                <a:cubicBezTo>
                  <a:pt x="6129681" y="388888"/>
                  <a:pt x="6123424" y="373198"/>
                  <a:pt x="6110908" y="362134"/>
                </a:cubicBezTo>
                <a:cubicBezTo>
                  <a:pt x="6098393" y="351069"/>
                  <a:pt x="6080344" y="345537"/>
                  <a:pt x="6056765" y="345537"/>
                </a:cubicBezTo>
                <a:cubicBezTo>
                  <a:pt x="6039714" y="345537"/>
                  <a:pt x="6024297" y="349255"/>
                  <a:pt x="6010512" y="356692"/>
                </a:cubicBezTo>
                <a:cubicBezTo>
                  <a:pt x="5996726" y="364129"/>
                  <a:pt x="5985843" y="374740"/>
                  <a:pt x="5977863" y="388525"/>
                </a:cubicBezTo>
                <a:lnTo>
                  <a:pt x="5866856" y="342816"/>
                </a:lnTo>
                <a:cubicBezTo>
                  <a:pt x="5878464" y="302912"/>
                  <a:pt x="5900955" y="271986"/>
                  <a:pt x="5934331" y="250038"/>
                </a:cubicBezTo>
                <a:cubicBezTo>
                  <a:pt x="5967705" y="228091"/>
                  <a:pt x="6009060" y="217117"/>
                  <a:pt x="6058397" y="217117"/>
                </a:cubicBezTo>
                <a:close/>
                <a:moveTo>
                  <a:pt x="3915273" y="217117"/>
                </a:moveTo>
                <a:cubicBezTo>
                  <a:pt x="3979482" y="217117"/>
                  <a:pt x="4029363" y="233623"/>
                  <a:pt x="4064914" y="266635"/>
                </a:cubicBezTo>
                <a:cubicBezTo>
                  <a:pt x="4100465" y="299647"/>
                  <a:pt x="4118241" y="346444"/>
                  <a:pt x="4118241" y="407026"/>
                </a:cubicBezTo>
                <a:lnTo>
                  <a:pt x="4118241" y="791198"/>
                </a:lnTo>
                <a:lnTo>
                  <a:pt x="3986556" y="791198"/>
                </a:lnTo>
                <a:lnTo>
                  <a:pt x="3986556" y="730812"/>
                </a:lnTo>
                <a:lnTo>
                  <a:pt x="3975946" y="750387"/>
                </a:lnTo>
                <a:cubicBezTo>
                  <a:pt x="3963067" y="766711"/>
                  <a:pt x="3946561" y="778955"/>
                  <a:pt x="3926428" y="787117"/>
                </a:cubicBezTo>
                <a:cubicBezTo>
                  <a:pt x="3906294" y="795279"/>
                  <a:pt x="3883893" y="799360"/>
                  <a:pt x="3859225" y="799360"/>
                </a:cubicBezTo>
                <a:cubicBezTo>
                  <a:pt x="3808074" y="799360"/>
                  <a:pt x="3769440" y="785303"/>
                  <a:pt x="3743320" y="757189"/>
                </a:cubicBezTo>
                <a:cubicBezTo>
                  <a:pt x="3717201" y="729074"/>
                  <a:pt x="3704142" y="687084"/>
                  <a:pt x="3704142" y="631217"/>
                </a:cubicBezTo>
                <a:cubicBezTo>
                  <a:pt x="3704142" y="572811"/>
                  <a:pt x="3720557" y="528735"/>
                  <a:pt x="3753387" y="498988"/>
                </a:cubicBezTo>
                <a:cubicBezTo>
                  <a:pt x="3786218" y="469241"/>
                  <a:pt x="3834557" y="454368"/>
                  <a:pt x="3898404" y="454368"/>
                </a:cubicBezTo>
                <a:lnTo>
                  <a:pt x="3986556" y="454368"/>
                </a:lnTo>
                <a:lnTo>
                  <a:pt x="3986556" y="409203"/>
                </a:lnTo>
                <a:cubicBezTo>
                  <a:pt x="3986556" y="388888"/>
                  <a:pt x="3980299" y="373198"/>
                  <a:pt x="3967783" y="362134"/>
                </a:cubicBezTo>
                <a:cubicBezTo>
                  <a:pt x="3955268" y="351069"/>
                  <a:pt x="3937220" y="345537"/>
                  <a:pt x="3913640" y="345537"/>
                </a:cubicBezTo>
                <a:cubicBezTo>
                  <a:pt x="3896591" y="345537"/>
                  <a:pt x="3881172" y="349255"/>
                  <a:pt x="3867387" y="356692"/>
                </a:cubicBezTo>
                <a:cubicBezTo>
                  <a:pt x="3853602" y="364129"/>
                  <a:pt x="3842719" y="374740"/>
                  <a:pt x="3834738" y="388525"/>
                </a:cubicBezTo>
                <a:lnTo>
                  <a:pt x="3723731" y="342816"/>
                </a:lnTo>
                <a:cubicBezTo>
                  <a:pt x="3735339" y="302912"/>
                  <a:pt x="3757831" y="271986"/>
                  <a:pt x="3791206" y="250038"/>
                </a:cubicBezTo>
                <a:cubicBezTo>
                  <a:pt x="3824581" y="228091"/>
                  <a:pt x="3865936" y="217117"/>
                  <a:pt x="3915273" y="217117"/>
                </a:cubicBezTo>
                <a:close/>
                <a:moveTo>
                  <a:pt x="3446353" y="217117"/>
                </a:moveTo>
                <a:cubicBezTo>
                  <a:pt x="3493513" y="217117"/>
                  <a:pt x="3530152" y="233441"/>
                  <a:pt x="3556271" y="266091"/>
                </a:cubicBezTo>
                <a:cubicBezTo>
                  <a:pt x="3582391" y="298740"/>
                  <a:pt x="3595451" y="344630"/>
                  <a:pt x="3595451" y="403761"/>
                </a:cubicBezTo>
                <a:lnTo>
                  <a:pt x="3595451" y="791198"/>
                </a:lnTo>
                <a:lnTo>
                  <a:pt x="3453426" y="791198"/>
                </a:lnTo>
                <a:lnTo>
                  <a:pt x="3453426" y="420630"/>
                </a:lnTo>
                <a:cubicBezTo>
                  <a:pt x="3453426" y="397776"/>
                  <a:pt x="3447713" y="380272"/>
                  <a:pt x="3436286" y="368119"/>
                </a:cubicBezTo>
                <a:cubicBezTo>
                  <a:pt x="3424859" y="355967"/>
                  <a:pt x="3408081" y="349890"/>
                  <a:pt x="3385951" y="349890"/>
                </a:cubicBezTo>
                <a:cubicBezTo>
                  <a:pt x="3364548" y="349890"/>
                  <a:pt x="3348496" y="355967"/>
                  <a:pt x="3337794" y="368119"/>
                </a:cubicBezTo>
                <a:cubicBezTo>
                  <a:pt x="3327092" y="380272"/>
                  <a:pt x="3321741" y="397776"/>
                  <a:pt x="3321741" y="420630"/>
                </a:cubicBezTo>
                <a:lnTo>
                  <a:pt x="3321741" y="791198"/>
                </a:lnTo>
                <a:lnTo>
                  <a:pt x="3179173" y="791198"/>
                </a:lnTo>
                <a:lnTo>
                  <a:pt x="3179173" y="226367"/>
                </a:lnTo>
                <a:lnTo>
                  <a:pt x="3321741" y="226367"/>
                </a:lnTo>
                <a:lnTo>
                  <a:pt x="3321741" y="299842"/>
                </a:lnTo>
                <a:lnTo>
                  <a:pt x="3334325" y="278742"/>
                </a:lnTo>
                <a:cubicBezTo>
                  <a:pt x="3343439" y="265410"/>
                  <a:pt x="3353665" y="254119"/>
                  <a:pt x="3365002" y="244869"/>
                </a:cubicBezTo>
                <a:cubicBezTo>
                  <a:pt x="3387675" y="226367"/>
                  <a:pt x="3414791" y="217117"/>
                  <a:pt x="3446353" y="217117"/>
                </a:cubicBezTo>
                <a:close/>
                <a:moveTo>
                  <a:pt x="2857453" y="217117"/>
                </a:moveTo>
                <a:cubicBezTo>
                  <a:pt x="2922389" y="217117"/>
                  <a:pt x="2972995" y="234348"/>
                  <a:pt x="3009272" y="268811"/>
                </a:cubicBezTo>
                <a:cubicBezTo>
                  <a:pt x="3045549" y="303274"/>
                  <a:pt x="3063687" y="351885"/>
                  <a:pt x="3063687" y="414644"/>
                </a:cubicBezTo>
                <a:lnTo>
                  <a:pt x="3063687" y="600745"/>
                </a:lnTo>
                <a:cubicBezTo>
                  <a:pt x="3063687" y="663504"/>
                  <a:pt x="3045549" y="712296"/>
                  <a:pt x="3009272" y="747122"/>
                </a:cubicBezTo>
                <a:cubicBezTo>
                  <a:pt x="2972995" y="781947"/>
                  <a:pt x="2922389" y="799360"/>
                  <a:pt x="2857453" y="799360"/>
                </a:cubicBezTo>
                <a:cubicBezTo>
                  <a:pt x="2792155" y="799360"/>
                  <a:pt x="2741277" y="781766"/>
                  <a:pt x="2704819" y="746578"/>
                </a:cubicBezTo>
                <a:cubicBezTo>
                  <a:pt x="2668360" y="711389"/>
                  <a:pt x="2650313" y="662234"/>
                  <a:pt x="2650676" y="599112"/>
                </a:cubicBezTo>
                <a:lnTo>
                  <a:pt x="2650676" y="414644"/>
                </a:lnTo>
                <a:cubicBezTo>
                  <a:pt x="2650313" y="351885"/>
                  <a:pt x="2668360" y="303274"/>
                  <a:pt x="2704819" y="268811"/>
                </a:cubicBezTo>
                <a:cubicBezTo>
                  <a:pt x="2741277" y="234348"/>
                  <a:pt x="2792155" y="217117"/>
                  <a:pt x="2857453" y="217117"/>
                </a:cubicBezTo>
                <a:close/>
                <a:moveTo>
                  <a:pt x="1322277" y="217117"/>
                </a:moveTo>
                <a:cubicBezTo>
                  <a:pt x="1369437" y="217117"/>
                  <a:pt x="1406077" y="233441"/>
                  <a:pt x="1432196" y="266091"/>
                </a:cubicBezTo>
                <a:cubicBezTo>
                  <a:pt x="1458315" y="298740"/>
                  <a:pt x="1471375" y="344630"/>
                  <a:pt x="1471375" y="403761"/>
                </a:cubicBezTo>
                <a:lnTo>
                  <a:pt x="1471375" y="791198"/>
                </a:lnTo>
                <a:lnTo>
                  <a:pt x="1329351" y="791198"/>
                </a:lnTo>
                <a:lnTo>
                  <a:pt x="1329351" y="420630"/>
                </a:lnTo>
                <a:cubicBezTo>
                  <a:pt x="1329351" y="397776"/>
                  <a:pt x="1323638" y="380272"/>
                  <a:pt x="1312210" y="368119"/>
                </a:cubicBezTo>
                <a:cubicBezTo>
                  <a:pt x="1300783" y="355967"/>
                  <a:pt x="1284005" y="349890"/>
                  <a:pt x="1261876" y="349890"/>
                </a:cubicBezTo>
                <a:cubicBezTo>
                  <a:pt x="1240473" y="349890"/>
                  <a:pt x="1224421" y="355967"/>
                  <a:pt x="1213719" y="368119"/>
                </a:cubicBezTo>
                <a:cubicBezTo>
                  <a:pt x="1203017" y="380272"/>
                  <a:pt x="1197666" y="397776"/>
                  <a:pt x="1197666" y="420630"/>
                </a:cubicBezTo>
                <a:lnTo>
                  <a:pt x="1197666" y="791198"/>
                </a:lnTo>
                <a:lnTo>
                  <a:pt x="1055098" y="791198"/>
                </a:lnTo>
                <a:lnTo>
                  <a:pt x="1055098" y="226367"/>
                </a:lnTo>
                <a:lnTo>
                  <a:pt x="1197666" y="226367"/>
                </a:lnTo>
                <a:lnTo>
                  <a:pt x="1197666" y="299843"/>
                </a:lnTo>
                <a:lnTo>
                  <a:pt x="1210250" y="278742"/>
                </a:lnTo>
                <a:cubicBezTo>
                  <a:pt x="1219364" y="265410"/>
                  <a:pt x="1229590" y="254119"/>
                  <a:pt x="1240926" y="244869"/>
                </a:cubicBezTo>
                <a:cubicBezTo>
                  <a:pt x="1263599" y="226367"/>
                  <a:pt x="1290716" y="217117"/>
                  <a:pt x="1322277" y="217117"/>
                </a:cubicBezTo>
                <a:close/>
                <a:moveTo>
                  <a:pt x="9294493" y="62033"/>
                </a:moveTo>
                <a:lnTo>
                  <a:pt x="9436516" y="62033"/>
                </a:lnTo>
                <a:lnTo>
                  <a:pt x="9436516" y="226367"/>
                </a:lnTo>
                <a:lnTo>
                  <a:pt x="9507256" y="226367"/>
                </a:lnTo>
                <a:lnTo>
                  <a:pt x="9507256" y="351523"/>
                </a:lnTo>
                <a:lnTo>
                  <a:pt x="9436516" y="351667"/>
                </a:lnTo>
                <a:lnTo>
                  <a:pt x="9436516" y="614893"/>
                </a:lnTo>
                <a:cubicBezTo>
                  <a:pt x="9436516" y="627590"/>
                  <a:pt x="9439327" y="637566"/>
                  <a:pt x="9444950" y="644821"/>
                </a:cubicBezTo>
                <a:cubicBezTo>
                  <a:pt x="9450573" y="652076"/>
                  <a:pt x="9458645" y="655704"/>
                  <a:pt x="9469165" y="655704"/>
                </a:cubicBezTo>
                <a:lnTo>
                  <a:pt x="9507256" y="655704"/>
                </a:lnTo>
                <a:lnTo>
                  <a:pt x="9507256" y="793919"/>
                </a:lnTo>
                <a:lnTo>
                  <a:pt x="9439781" y="793919"/>
                </a:lnTo>
                <a:cubicBezTo>
                  <a:pt x="9389356" y="793919"/>
                  <a:pt x="9352626" y="781041"/>
                  <a:pt x="9329591" y="755284"/>
                </a:cubicBezTo>
                <a:cubicBezTo>
                  <a:pt x="9306555" y="729527"/>
                  <a:pt x="9295037" y="692525"/>
                  <a:pt x="9295037" y="644277"/>
                </a:cubicBezTo>
                <a:lnTo>
                  <a:pt x="9294764" y="351956"/>
                </a:lnTo>
                <a:lnTo>
                  <a:pt x="9240622" y="352067"/>
                </a:lnTo>
                <a:lnTo>
                  <a:pt x="9241166" y="226367"/>
                </a:lnTo>
                <a:lnTo>
                  <a:pt x="9294646" y="226367"/>
                </a:lnTo>
                <a:close/>
                <a:moveTo>
                  <a:pt x="4798693" y="62033"/>
                </a:moveTo>
                <a:lnTo>
                  <a:pt x="4940716" y="62033"/>
                </a:lnTo>
                <a:lnTo>
                  <a:pt x="4940716" y="226367"/>
                </a:lnTo>
                <a:lnTo>
                  <a:pt x="5011457" y="226367"/>
                </a:lnTo>
                <a:lnTo>
                  <a:pt x="5011457" y="351523"/>
                </a:lnTo>
                <a:lnTo>
                  <a:pt x="4940716" y="351667"/>
                </a:lnTo>
                <a:lnTo>
                  <a:pt x="4940716" y="614893"/>
                </a:lnTo>
                <a:cubicBezTo>
                  <a:pt x="4940716" y="627590"/>
                  <a:pt x="4943528" y="637566"/>
                  <a:pt x="4949151" y="644821"/>
                </a:cubicBezTo>
                <a:cubicBezTo>
                  <a:pt x="4954774" y="652076"/>
                  <a:pt x="4962846" y="655704"/>
                  <a:pt x="4973365" y="655704"/>
                </a:cubicBezTo>
                <a:lnTo>
                  <a:pt x="5011457" y="655704"/>
                </a:lnTo>
                <a:lnTo>
                  <a:pt x="5011457" y="793919"/>
                </a:lnTo>
                <a:lnTo>
                  <a:pt x="4943982" y="793919"/>
                </a:lnTo>
                <a:cubicBezTo>
                  <a:pt x="4893556" y="793919"/>
                  <a:pt x="4856826" y="781041"/>
                  <a:pt x="4833790" y="755284"/>
                </a:cubicBezTo>
                <a:cubicBezTo>
                  <a:pt x="4810755" y="729527"/>
                  <a:pt x="4799237" y="692525"/>
                  <a:pt x="4799237" y="644277"/>
                </a:cubicBezTo>
                <a:lnTo>
                  <a:pt x="4798964" y="351956"/>
                </a:lnTo>
                <a:lnTo>
                  <a:pt x="4744822" y="352067"/>
                </a:lnTo>
                <a:lnTo>
                  <a:pt x="4745366" y="226367"/>
                </a:lnTo>
                <a:lnTo>
                  <a:pt x="4798846" y="226367"/>
                </a:lnTo>
                <a:close/>
                <a:moveTo>
                  <a:pt x="2093593" y="62033"/>
                </a:moveTo>
                <a:lnTo>
                  <a:pt x="2235617" y="62033"/>
                </a:lnTo>
                <a:lnTo>
                  <a:pt x="2235617" y="226367"/>
                </a:lnTo>
                <a:lnTo>
                  <a:pt x="2306357" y="226367"/>
                </a:lnTo>
                <a:lnTo>
                  <a:pt x="2306357" y="351523"/>
                </a:lnTo>
                <a:lnTo>
                  <a:pt x="2235617" y="351667"/>
                </a:lnTo>
                <a:lnTo>
                  <a:pt x="2235617" y="614893"/>
                </a:lnTo>
                <a:cubicBezTo>
                  <a:pt x="2235617" y="627590"/>
                  <a:pt x="2238429" y="637566"/>
                  <a:pt x="2244052" y="644821"/>
                </a:cubicBezTo>
                <a:cubicBezTo>
                  <a:pt x="2249674" y="652076"/>
                  <a:pt x="2257746" y="655704"/>
                  <a:pt x="2268266" y="655704"/>
                </a:cubicBezTo>
                <a:lnTo>
                  <a:pt x="2306357" y="655704"/>
                </a:lnTo>
                <a:lnTo>
                  <a:pt x="2306357" y="793919"/>
                </a:lnTo>
                <a:lnTo>
                  <a:pt x="2238882" y="793919"/>
                </a:lnTo>
                <a:cubicBezTo>
                  <a:pt x="2188457" y="793919"/>
                  <a:pt x="2151727" y="781041"/>
                  <a:pt x="2128691" y="755284"/>
                </a:cubicBezTo>
                <a:cubicBezTo>
                  <a:pt x="2105655" y="729527"/>
                  <a:pt x="2094137" y="692525"/>
                  <a:pt x="2094137" y="644277"/>
                </a:cubicBezTo>
                <a:lnTo>
                  <a:pt x="2093864" y="351956"/>
                </a:lnTo>
                <a:lnTo>
                  <a:pt x="2039722" y="352067"/>
                </a:lnTo>
                <a:lnTo>
                  <a:pt x="2040266" y="226367"/>
                </a:lnTo>
                <a:lnTo>
                  <a:pt x="2093747" y="226367"/>
                </a:lnTo>
                <a:close/>
                <a:moveTo>
                  <a:pt x="7725319" y="0"/>
                </a:moveTo>
                <a:lnTo>
                  <a:pt x="7782455" y="0"/>
                </a:lnTo>
                <a:lnTo>
                  <a:pt x="7867343" y="0"/>
                </a:lnTo>
                <a:lnTo>
                  <a:pt x="8161185" y="0"/>
                </a:lnTo>
                <a:lnTo>
                  <a:pt x="8161185" y="136582"/>
                </a:lnTo>
                <a:lnTo>
                  <a:pt x="7867343" y="136582"/>
                </a:lnTo>
                <a:lnTo>
                  <a:pt x="7867343" y="336831"/>
                </a:lnTo>
                <a:lnTo>
                  <a:pt x="8117653" y="336831"/>
                </a:lnTo>
                <a:lnTo>
                  <a:pt x="8117653" y="473413"/>
                </a:lnTo>
                <a:lnTo>
                  <a:pt x="7867343" y="473819"/>
                </a:lnTo>
                <a:lnTo>
                  <a:pt x="7867343" y="791198"/>
                </a:lnTo>
                <a:lnTo>
                  <a:pt x="7724775" y="791198"/>
                </a:lnTo>
                <a:close/>
                <a:moveTo>
                  <a:pt x="7187230" y="0"/>
                </a:moveTo>
                <a:lnTo>
                  <a:pt x="7329254" y="0"/>
                </a:lnTo>
                <a:lnTo>
                  <a:pt x="7329254" y="791198"/>
                </a:lnTo>
                <a:lnTo>
                  <a:pt x="7187230" y="791198"/>
                </a:lnTo>
                <a:lnTo>
                  <a:pt x="7187230" y="720874"/>
                </a:lnTo>
                <a:lnTo>
                  <a:pt x="7185887" y="724114"/>
                </a:lnTo>
                <a:cubicBezTo>
                  <a:pt x="7175854" y="744486"/>
                  <a:pt x="7162607" y="761134"/>
                  <a:pt x="7146147" y="774057"/>
                </a:cubicBezTo>
                <a:cubicBezTo>
                  <a:pt x="7124199" y="791289"/>
                  <a:pt x="7098171" y="799905"/>
                  <a:pt x="7068061" y="799905"/>
                </a:cubicBezTo>
                <a:cubicBezTo>
                  <a:pt x="7020538" y="799905"/>
                  <a:pt x="6983626" y="782492"/>
                  <a:pt x="6957326" y="747666"/>
                </a:cubicBezTo>
                <a:cubicBezTo>
                  <a:pt x="6931025" y="712840"/>
                  <a:pt x="6917875" y="663866"/>
                  <a:pt x="6917875" y="600745"/>
                </a:cubicBezTo>
                <a:lnTo>
                  <a:pt x="6917875" y="417365"/>
                </a:lnTo>
                <a:cubicBezTo>
                  <a:pt x="6917875" y="353518"/>
                  <a:pt x="6931025" y="304272"/>
                  <a:pt x="6957326" y="269628"/>
                </a:cubicBezTo>
                <a:cubicBezTo>
                  <a:pt x="6983626" y="234983"/>
                  <a:pt x="7020538" y="217661"/>
                  <a:pt x="7068061" y="217661"/>
                </a:cubicBezTo>
                <a:cubicBezTo>
                  <a:pt x="7095631" y="217661"/>
                  <a:pt x="7120844" y="226640"/>
                  <a:pt x="7143698" y="244597"/>
                </a:cubicBezTo>
                <a:cubicBezTo>
                  <a:pt x="7155125" y="253575"/>
                  <a:pt x="7165419" y="264390"/>
                  <a:pt x="7174579" y="277042"/>
                </a:cubicBezTo>
                <a:lnTo>
                  <a:pt x="7187230" y="297020"/>
                </a:lnTo>
                <a:close/>
                <a:moveTo>
                  <a:pt x="4521928" y="0"/>
                </a:moveTo>
                <a:lnTo>
                  <a:pt x="4663952" y="0"/>
                </a:lnTo>
                <a:lnTo>
                  <a:pt x="4663952" y="141480"/>
                </a:lnTo>
                <a:lnTo>
                  <a:pt x="4521928" y="142024"/>
                </a:lnTo>
                <a:close/>
                <a:moveTo>
                  <a:pt x="4245973" y="0"/>
                </a:moveTo>
                <a:lnTo>
                  <a:pt x="4387997" y="0"/>
                </a:lnTo>
                <a:lnTo>
                  <a:pt x="4387997" y="612172"/>
                </a:lnTo>
                <a:cubicBezTo>
                  <a:pt x="4387997" y="624869"/>
                  <a:pt x="4391534" y="634845"/>
                  <a:pt x="4398608" y="642100"/>
                </a:cubicBezTo>
                <a:cubicBezTo>
                  <a:pt x="4405682" y="649356"/>
                  <a:pt x="4415567" y="652983"/>
                  <a:pt x="4428264" y="652983"/>
                </a:cubicBezTo>
                <a:lnTo>
                  <a:pt x="4449486" y="652983"/>
                </a:lnTo>
                <a:lnTo>
                  <a:pt x="4449486" y="791198"/>
                </a:lnTo>
                <a:lnTo>
                  <a:pt x="4386365" y="791198"/>
                </a:lnTo>
                <a:cubicBezTo>
                  <a:pt x="4342107" y="791198"/>
                  <a:pt x="4307644" y="778138"/>
                  <a:pt x="4282976" y="752019"/>
                </a:cubicBezTo>
                <a:cubicBezTo>
                  <a:pt x="4258307" y="725900"/>
                  <a:pt x="4245973" y="689079"/>
                  <a:pt x="4245973" y="641556"/>
                </a:cubicBezTo>
                <a:close/>
                <a:moveTo>
                  <a:pt x="2397854" y="0"/>
                </a:moveTo>
                <a:lnTo>
                  <a:pt x="2539878" y="0"/>
                </a:lnTo>
                <a:lnTo>
                  <a:pt x="2539878" y="141480"/>
                </a:lnTo>
                <a:lnTo>
                  <a:pt x="2397854" y="142024"/>
                </a:lnTo>
                <a:close/>
                <a:moveTo>
                  <a:pt x="544" y="0"/>
                </a:moveTo>
                <a:lnTo>
                  <a:pt x="57680" y="0"/>
                </a:lnTo>
                <a:lnTo>
                  <a:pt x="142568" y="0"/>
                </a:lnTo>
                <a:lnTo>
                  <a:pt x="436410" y="0"/>
                </a:lnTo>
                <a:lnTo>
                  <a:pt x="436410" y="136582"/>
                </a:lnTo>
                <a:lnTo>
                  <a:pt x="142568" y="136582"/>
                </a:lnTo>
                <a:lnTo>
                  <a:pt x="142568" y="336831"/>
                </a:lnTo>
                <a:lnTo>
                  <a:pt x="392878" y="336831"/>
                </a:lnTo>
                <a:lnTo>
                  <a:pt x="392878" y="473413"/>
                </a:lnTo>
                <a:lnTo>
                  <a:pt x="142568" y="473819"/>
                </a:lnTo>
                <a:lnTo>
                  <a:pt x="142568" y="791198"/>
                </a:lnTo>
                <a:lnTo>
                  <a:pt x="0" y="79119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8800" b="1" dirty="0">
              <a:ln/>
              <a:solidFill>
                <a:schemeClr val="accent3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410AA8-6A3D-A205-CCB9-970F8983BD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5088" y="2366135"/>
            <a:ext cx="2225040" cy="3688488"/>
          </a:xfrm>
          <a:prstGeom prst="rect">
            <a:avLst/>
          </a:prstGeom>
        </p:spPr>
      </p:pic>
      <p:sp>
        <p:nvSpPr>
          <p:cNvPr id="13" name="Rectangle 4">
            <a:extLst>
              <a:ext uri="{FF2B5EF4-FFF2-40B4-BE49-F238E27FC236}">
                <a16:creationId xmlns:a16="http://schemas.microsoft.com/office/drawing/2014/main" id="{40ECA750-4202-90ED-D870-FD4649375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672" y="2539761"/>
            <a:ext cx="7626096" cy="334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ahnschrift SemiBold SemiConden" panose="020B0502040204020203" pitchFamily="34" charset="0"/>
              </a:rPr>
              <a:t>Addition (+), Subtraction (−), Multiplication (×), Division (÷)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Bahnschrift SemiBold SemiConden" panose="020B0502040204020203" pitchFamily="34" charset="0"/>
              </a:rPr>
              <a:t>Supports Utility Functions Like [%, C, CE]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Bahnschrift SemiBold SemiConden" panose="020B0502040204020203" pitchFamily="34" charset="0"/>
              </a:rPr>
              <a:t>Mouse click And Keyboard Support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Bahnschrift SemiBold SemiConden" panose="020B0502040204020203" pitchFamily="34" charset="0"/>
              </a:rPr>
              <a:t>Clean &amp; Responsive UI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Bahnschrift SemiBold SemiConden" panose="020B0502040204020203" pitchFamily="34" charset="0"/>
              </a:rPr>
              <a:t>Error Handling Like [Cannot divide by zero]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400" dirty="0">
                <a:latin typeface="Bahnschrift SemiBold SemiConden" panose="020B0502040204020203" pitchFamily="34" charset="0"/>
              </a:rPr>
              <a:t>Responsive Layout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SemiConden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73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204C3D-D7BD-17AF-3243-9B5FE9129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D9CD610E-C778-B62D-040C-F46D4B36F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166463" y="2032153"/>
            <a:ext cx="4166463" cy="3899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dirty="0" err="1">
                <a:latin typeface="Bodoni MT Condensed" panose="02070606080606020203" pitchFamily="18" charset="0"/>
              </a:rPr>
              <a:t>Handleinput</a:t>
            </a:r>
            <a:r>
              <a:rPr lang="en-US" sz="2800" dirty="0">
                <a:latin typeface="Bodoni MT Condensed" panose="02070606080606020203" pitchFamily="18" charset="0"/>
              </a:rPr>
              <a:t>(string Input)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dirty="0">
                <a:latin typeface="Bodoni MT Condensed" panose="02070606080606020203" pitchFamily="18" charset="0"/>
              </a:rPr>
              <a:t>Division By Zero Handling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dirty="0">
                <a:latin typeface="Bodoni MT Condensed" panose="02070606080606020203" pitchFamily="18" charset="0"/>
              </a:rPr>
              <a:t>Sign Toggle Function (±)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Bodoni MT Condensed" panose="02070606080606020203" pitchFamily="18" charset="0"/>
              </a:rPr>
              <a:t>Percentage Calculation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Bodoni MT Condensed" panose="02070606080606020203" pitchFamily="18" charset="0"/>
              </a:rPr>
              <a:t>Keyboard Input Support</a:t>
            </a:r>
          </a:p>
          <a:p>
            <a:pPr marL="342900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dirty="0">
                <a:latin typeface="Bodoni MT Condensed" panose="02070606080606020203" pitchFamily="18" charset="0"/>
              </a:rPr>
              <a:t>Formatting Output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ahnschrift SemiBold SemiConden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D3AA3F-9EAC-6EDD-60A3-5E335C0F7C61}"/>
              </a:ext>
            </a:extLst>
          </p:cNvPr>
          <p:cNvSpPr txBox="1"/>
          <p:nvPr/>
        </p:nvSpPr>
        <p:spPr>
          <a:xfrm>
            <a:off x="698145" y="347472"/>
            <a:ext cx="10823296" cy="1361516"/>
          </a:xfrm>
          <a:custGeom>
            <a:avLst/>
            <a:gdLst/>
            <a:ahLst/>
            <a:cxnLst/>
            <a:rect l="l" t="t" r="r" b="b"/>
            <a:pathLst>
              <a:path w="9991129" h="902494">
                <a:moveTo>
                  <a:pt x="2276475" y="212527"/>
                </a:moveTo>
                <a:lnTo>
                  <a:pt x="2276475" y="689372"/>
                </a:lnTo>
                <a:lnTo>
                  <a:pt x="2342554" y="689372"/>
                </a:lnTo>
                <a:cubicBezTo>
                  <a:pt x="2398910" y="689372"/>
                  <a:pt x="2438995" y="683121"/>
                  <a:pt x="2462807" y="670620"/>
                </a:cubicBezTo>
                <a:cubicBezTo>
                  <a:pt x="2486620" y="658118"/>
                  <a:pt x="2505273" y="636290"/>
                  <a:pt x="2518767" y="605135"/>
                </a:cubicBezTo>
                <a:cubicBezTo>
                  <a:pt x="2532260" y="573981"/>
                  <a:pt x="2539008" y="523478"/>
                  <a:pt x="2539008" y="453628"/>
                </a:cubicBezTo>
                <a:cubicBezTo>
                  <a:pt x="2539008" y="361156"/>
                  <a:pt x="2523926" y="297855"/>
                  <a:pt x="2493764" y="263724"/>
                </a:cubicBezTo>
                <a:cubicBezTo>
                  <a:pt x="2463601" y="229592"/>
                  <a:pt x="2413595" y="212527"/>
                  <a:pt x="2343745" y="212527"/>
                </a:cubicBezTo>
                <a:close/>
                <a:moveTo>
                  <a:pt x="1400175" y="204192"/>
                </a:moveTo>
                <a:cubicBezTo>
                  <a:pt x="1345803" y="204192"/>
                  <a:pt x="1302147" y="223441"/>
                  <a:pt x="1269206" y="261938"/>
                </a:cubicBezTo>
                <a:cubicBezTo>
                  <a:pt x="1236266" y="300435"/>
                  <a:pt x="1219795" y="364133"/>
                  <a:pt x="1219795" y="453033"/>
                </a:cubicBezTo>
                <a:cubicBezTo>
                  <a:pt x="1219795" y="541139"/>
                  <a:pt x="1236166" y="604441"/>
                  <a:pt x="1268908" y="642938"/>
                </a:cubicBezTo>
                <a:cubicBezTo>
                  <a:pt x="1301651" y="681435"/>
                  <a:pt x="1346200" y="700683"/>
                  <a:pt x="1402556" y="700683"/>
                </a:cubicBezTo>
                <a:cubicBezTo>
                  <a:pt x="1460500" y="700683"/>
                  <a:pt x="1505347" y="681831"/>
                  <a:pt x="1537097" y="644128"/>
                </a:cubicBezTo>
                <a:cubicBezTo>
                  <a:pt x="1568847" y="606425"/>
                  <a:pt x="1584722" y="538758"/>
                  <a:pt x="1584722" y="441127"/>
                </a:cubicBezTo>
                <a:cubicBezTo>
                  <a:pt x="1584722" y="358974"/>
                  <a:pt x="1568152" y="298946"/>
                  <a:pt x="1535013" y="261045"/>
                </a:cubicBezTo>
                <a:cubicBezTo>
                  <a:pt x="1501874" y="223143"/>
                  <a:pt x="1456928" y="204192"/>
                  <a:pt x="1400175" y="204192"/>
                </a:cubicBezTo>
                <a:close/>
                <a:moveTo>
                  <a:pt x="7749778" y="192286"/>
                </a:moveTo>
                <a:lnTo>
                  <a:pt x="7749778" y="386953"/>
                </a:lnTo>
                <a:lnTo>
                  <a:pt x="7815857" y="386953"/>
                </a:lnTo>
                <a:cubicBezTo>
                  <a:pt x="7867848" y="386953"/>
                  <a:pt x="7904361" y="377924"/>
                  <a:pt x="7925395" y="359867"/>
                </a:cubicBezTo>
                <a:cubicBezTo>
                  <a:pt x="7946429" y="341809"/>
                  <a:pt x="7956946" y="318691"/>
                  <a:pt x="7956946" y="290513"/>
                </a:cubicBezTo>
                <a:cubicBezTo>
                  <a:pt x="7956946" y="263128"/>
                  <a:pt x="7947818" y="239911"/>
                  <a:pt x="7929562" y="220861"/>
                </a:cubicBezTo>
                <a:cubicBezTo>
                  <a:pt x="7911306" y="201811"/>
                  <a:pt x="7876976" y="192286"/>
                  <a:pt x="7826573" y="192286"/>
                </a:cubicBezTo>
                <a:close/>
                <a:moveTo>
                  <a:pt x="6873478" y="192286"/>
                </a:moveTo>
                <a:lnTo>
                  <a:pt x="6873478" y="386953"/>
                </a:lnTo>
                <a:lnTo>
                  <a:pt x="6939558" y="386953"/>
                </a:lnTo>
                <a:cubicBezTo>
                  <a:pt x="6991548" y="386953"/>
                  <a:pt x="7028061" y="377924"/>
                  <a:pt x="7049095" y="359867"/>
                </a:cubicBezTo>
                <a:cubicBezTo>
                  <a:pt x="7070129" y="341809"/>
                  <a:pt x="7080647" y="318691"/>
                  <a:pt x="7080647" y="290513"/>
                </a:cubicBezTo>
                <a:cubicBezTo>
                  <a:pt x="7080647" y="263128"/>
                  <a:pt x="7071519" y="239911"/>
                  <a:pt x="7053262" y="220861"/>
                </a:cubicBezTo>
                <a:cubicBezTo>
                  <a:pt x="7035006" y="201811"/>
                  <a:pt x="7000676" y="192286"/>
                  <a:pt x="6950273" y="192286"/>
                </a:cubicBezTo>
                <a:close/>
                <a:moveTo>
                  <a:pt x="9171383" y="14883"/>
                </a:moveTo>
                <a:lnTo>
                  <a:pt x="9991129" y="14883"/>
                </a:lnTo>
                <a:lnTo>
                  <a:pt x="9991129" y="230386"/>
                </a:lnTo>
                <a:lnTo>
                  <a:pt x="9716094" y="230386"/>
                </a:lnTo>
                <a:lnTo>
                  <a:pt x="9716094" y="887611"/>
                </a:lnTo>
                <a:lnTo>
                  <a:pt x="9446418" y="887611"/>
                </a:lnTo>
                <a:lnTo>
                  <a:pt x="9446418" y="230386"/>
                </a:lnTo>
                <a:lnTo>
                  <a:pt x="9171383" y="230386"/>
                </a:lnTo>
                <a:close/>
                <a:moveTo>
                  <a:pt x="8355806" y="14883"/>
                </a:moveTo>
                <a:lnTo>
                  <a:pt x="9078515" y="14883"/>
                </a:lnTo>
                <a:lnTo>
                  <a:pt x="9078515" y="201216"/>
                </a:lnTo>
                <a:lnTo>
                  <a:pt x="8626078" y="201216"/>
                </a:lnTo>
                <a:lnTo>
                  <a:pt x="8626078" y="339924"/>
                </a:lnTo>
                <a:lnTo>
                  <a:pt x="9045772" y="339924"/>
                </a:lnTo>
                <a:lnTo>
                  <a:pt x="9045772" y="517922"/>
                </a:lnTo>
                <a:lnTo>
                  <a:pt x="8626078" y="517922"/>
                </a:lnTo>
                <a:lnTo>
                  <a:pt x="8626078" y="689967"/>
                </a:lnTo>
                <a:lnTo>
                  <a:pt x="9091611" y="689967"/>
                </a:lnTo>
                <a:lnTo>
                  <a:pt x="9091611" y="887611"/>
                </a:lnTo>
                <a:lnTo>
                  <a:pt x="8355806" y="887611"/>
                </a:lnTo>
                <a:close/>
                <a:moveTo>
                  <a:pt x="7478910" y="14883"/>
                </a:moveTo>
                <a:lnTo>
                  <a:pt x="7927181" y="14883"/>
                </a:lnTo>
                <a:cubicBezTo>
                  <a:pt x="8024812" y="14883"/>
                  <a:pt x="8097936" y="38100"/>
                  <a:pt x="8146553" y="84534"/>
                </a:cubicBezTo>
                <a:cubicBezTo>
                  <a:pt x="8195171" y="130969"/>
                  <a:pt x="8219479" y="197049"/>
                  <a:pt x="8219479" y="282774"/>
                </a:cubicBezTo>
                <a:cubicBezTo>
                  <a:pt x="8219479" y="370880"/>
                  <a:pt x="8192988" y="439738"/>
                  <a:pt x="8140005" y="489347"/>
                </a:cubicBezTo>
                <a:cubicBezTo>
                  <a:pt x="8087022" y="538956"/>
                  <a:pt x="8006159" y="563761"/>
                  <a:pt x="7897415" y="563761"/>
                </a:cubicBezTo>
                <a:lnTo>
                  <a:pt x="7749778" y="563761"/>
                </a:lnTo>
                <a:lnTo>
                  <a:pt x="7749778" y="887611"/>
                </a:lnTo>
                <a:lnTo>
                  <a:pt x="7478910" y="887611"/>
                </a:lnTo>
                <a:close/>
                <a:moveTo>
                  <a:pt x="6602611" y="14883"/>
                </a:moveTo>
                <a:lnTo>
                  <a:pt x="7050881" y="14883"/>
                </a:lnTo>
                <a:cubicBezTo>
                  <a:pt x="7148512" y="14883"/>
                  <a:pt x="7221636" y="38100"/>
                  <a:pt x="7270254" y="84534"/>
                </a:cubicBezTo>
                <a:cubicBezTo>
                  <a:pt x="7318871" y="130969"/>
                  <a:pt x="7343179" y="197049"/>
                  <a:pt x="7343179" y="282774"/>
                </a:cubicBezTo>
                <a:cubicBezTo>
                  <a:pt x="7343179" y="370880"/>
                  <a:pt x="7316688" y="439738"/>
                  <a:pt x="7263705" y="489347"/>
                </a:cubicBezTo>
                <a:cubicBezTo>
                  <a:pt x="7210722" y="538956"/>
                  <a:pt x="7129859" y="563761"/>
                  <a:pt x="7021115" y="563761"/>
                </a:cubicBezTo>
                <a:lnTo>
                  <a:pt x="6873478" y="563761"/>
                </a:lnTo>
                <a:lnTo>
                  <a:pt x="6873478" y="887611"/>
                </a:lnTo>
                <a:lnTo>
                  <a:pt x="6602611" y="887611"/>
                </a:lnTo>
                <a:close/>
                <a:moveTo>
                  <a:pt x="6138267" y="14883"/>
                </a:moveTo>
                <a:lnTo>
                  <a:pt x="6408539" y="14883"/>
                </a:lnTo>
                <a:lnTo>
                  <a:pt x="6408539" y="887611"/>
                </a:lnTo>
                <a:lnTo>
                  <a:pt x="6138267" y="887611"/>
                </a:lnTo>
                <a:close/>
                <a:moveTo>
                  <a:pt x="5110162" y="14883"/>
                </a:moveTo>
                <a:lnTo>
                  <a:pt x="5361979" y="14883"/>
                </a:lnTo>
                <a:lnTo>
                  <a:pt x="5690592" y="497719"/>
                </a:lnTo>
                <a:lnTo>
                  <a:pt x="5690592" y="14883"/>
                </a:lnTo>
                <a:lnTo>
                  <a:pt x="5944790" y="14883"/>
                </a:lnTo>
                <a:lnTo>
                  <a:pt x="5944790" y="887611"/>
                </a:lnTo>
                <a:lnTo>
                  <a:pt x="5690592" y="887611"/>
                </a:lnTo>
                <a:lnTo>
                  <a:pt x="5363765" y="408422"/>
                </a:lnTo>
                <a:lnTo>
                  <a:pt x="5363765" y="887611"/>
                </a:lnTo>
                <a:lnTo>
                  <a:pt x="5110162" y="887611"/>
                </a:lnTo>
                <a:close/>
                <a:moveTo>
                  <a:pt x="2955131" y="14883"/>
                </a:moveTo>
                <a:lnTo>
                  <a:pt x="3677840" y="14883"/>
                </a:lnTo>
                <a:lnTo>
                  <a:pt x="3677840" y="201216"/>
                </a:lnTo>
                <a:lnTo>
                  <a:pt x="3225402" y="201216"/>
                </a:lnTo>
                <a:lnTo>
                  <a:pt x="3225402" y="339924"/>
                </a:lnTo>
                <a:lnTo>
                  <a:pt x="3645098" y="339924"/>
                </a:lnTo>
                <a:lnTo>
                  <a:pt x="3645098" y="517922"/>
                </a:lnTo>
                <a:lnTo>
                  <a:pt x="3225402" y="517922"/>
                </a:lnTo>
                <a:lnTo>
                  <a:pt x="3225402" y="689967"/>
                </a:lnTo>
                <a:lnTo>
                  <a:pt x="3690937" y="689967"/>
                </a:lnTo>
                <a:lnTo>
                  <a:pt x="3690937" y="887611"/>
                </a:lnTo>
                <a:lnTo>
                  <a:pt x="2955131" y="887611"/>
                </a:lnTo>
                <a:close/>
                <a:moveTo>
                  <a:pt x="2006798" y="14883"/>
                </a:moveTo>
                <a:lnTo>
                  <a:pt x="2407443" y="14883"/>
                </a:lnTo>
                <a:cubicBezTo>
                  <a:pt x="2486422" y="14883"/>
                  <a:pt x="2550219" y="25599"/>
                  <a:pt x="2598836" y="47030"/>
                </a:cubicBezTo>
                <a:cubicBezTo>
                  <a:pt x="2647454" y="68461"/>
                  <a:pt x="2687637" y="99219"/>
                  <a:pt x="2719387" y="139303"/>
                </a:cubicBezTo>
                <a:cubicBezTo>
                  <a:pt x="2751137" y="179388"/>
                  <a:pt x="2774156" y="226020"/>
                  <a:pt x="2788443" y="279202"/>
                </a:cubicBezTo>
                <a:cubicBezTo>
                  <a:pt x="2802731" y="332383"/>
                  <a:pt x="2809875" y="388739"/>
                  <a:pt x="2809875" y="448270"/>
                </a:cubicBezTo>
                <a:cubicBezTo>
                  <a:pt x="2809875" y="541536"/>
                  <a:pt x="2799258" y="613867"/>
                  <a:pt x="2778025" y="665262"/>
                </a:cubicBezTo>
                <a:cubicBezTo>
                  <a:pt x="2756792" y="716657"/>
                  <a:pt x="2727325" y="759718"/>
                  <a:pt x="2689621" y="794445"/>
                </a:cubicBezTo>
                <a:cubicBezTo>
                  <a:pt x="2651918" y="829171"/>
                  <a:pt x="2611437" y="852289"/>
                  <a:pt x="2568178" y="863799"/>
                </a:cubicBezTo>
                <a:cubicBezTo>
                  <a:pt x="2509043" y="879674"/>
                  <a:pt x="2455465" y="887611"/>
                  <a:pt x="2407443" y="887611"/>
                </a:cubicBezTo>
                <a:lnTo>
                  <a:pt x="2006798" y="887611"/>
                </a:lnTo>
                <a:close/>
                <a:moveTo>
                  <a:pt x="4588668" y="0"/>
                </a:moveTo>
                <a:cubicBezTo>
                  <a:pt x="4700191" y="0"/>
                  <a:pt x="4785220" y="20737"/>
                  <a:pt x="4843760" y="62210"/>
                </a:cubicBezTo>
                <a:cubicBezTo>
                  <a:pt x="4902299" y="103684"/>
                  <a:pt x="4937125" y="169664"/>
                  <a:pt x="4948238" y="260152"/>
                </a:cubicBezTo>
                <a:lnTo>
                  <a:pt x="4694039" y="275034"/>
                </a:lnTo>
                <a:cubicBezTo>
                  <a:pt x="4687292" y="235744"/>
                  <a:pt x="4673104" y="207169"/>
                  <a:pt x="4651474" y="189310"/>
                </a:cubicBezTo>
                <a:cubicBezTo>
                  <a:pt x="4629844" y="171450"/>
                  <a:pt x="4599980" y="162520"/>
                  <a:pt x="4561879" y="162520"/>
                </a:cubicBezTo>
                <a:cubicBezTo>
                  <a:pt x="4530526" y="162520"/>
                  <a:pt x="4506913" y="169168"/>
                  <a:pt x="4491037" y="182463"/>
                </a:cubicBezTo>
                <a:cubicBezTo>
                  <a:pt x="4475162" y="195759"/>
                  <a:pt x="4467225" y="211931"/>
                  <a:pt x="4467225" y="230981"/>
                </a:cubicBezTo>
                <a:cubicBezTo>
                  <a:pt x="4467225" y="244872"/>
                  <a:pt x="4473773" y="257374"/>
                  <a:pt x="4486871" y="268486"/>
                </a:cubicBezTo>
                <a:cubicBezTo>
                  <a:pt x="4499570" y="279995"/>
                  <a:pt x="4529733" y="290711"/>
                  <a:pt x="4577358" y="300633"/>
                </a:cubicBezTo>
                <a:cubicBezTo>
                  <a:pt x="4695230" y="326033"/>
                  <a:pt x="4779664" y="351731"/>
                  <a:pt x="4830663" y="377726"/>
                </a:cubicBezTo>
                <a:cubicBezTo>
                  <a:pt x="4881662" y="403721"/>
                  <a:pt x="4918769" y="435967"/>
                  <a:pt x="4941986" y="474464"/>
                </a:cubicBezTo>
                <a:cubicBezTo>
                  <a:pt x="4965204" y="512961"/>
                  <a:pt x="4976812" y="556022"/>
                  <a:pt x="4976812" y="603647"/>
                </a:cubicBezTo>
                <a:cubicBezTo>
                  <a:pt x="4976812" y="659606"/>
                  <a:pt x="4961334" y="711200"/>
                  <a:pt x="4930378" y="758428"/>
                </a:cubicBezTo>
                <a:cubicBezTo>
                  <a:pt x="4899422" y="805656"/>
                  <a:pt x="4856162" y="841474"/>
                  <a:pt x="4800600" y="865882"/>
                </a:cubicBezTo>
                <a:cubicBezTo>
                  <a:pt x="4745037" y="890290"/>
                  <a:pt x="4674989" y="902494"/>
                  <a:pt x="4590454" y="902494"/>
                </a:cubicBezTo>
                <a:cubicBezTo>
                  <a:pt x="4442023" y="902494"/>
                  <a:pt x="4339233" y="873919"/>
                  <a:pt x="4282083" y="816769"/>
                </a:cubicBezTo>
                <a:cubicBezTo>
                  <a:pt x="4224933" y="759619"/>
                  <a:pt x="4192587" y="686991"/>
                  <a:pt x="4185047" y="598885"/>
                </a:cubicBezTo>
                <a:lnTo>
                  <a:pt x="4441626" y="582811"/>
                </a:lnTo>
                <a:cubicBezTo>
                  <a:pt x="4447183" y="624483"/>
                  <a:pt x="4458494" y="656233"/>
                  <a:pt x="4475559" y="678061"/>
                </a:cubicBezTo>
                <a:cubicBezTo>
                  <a:pt x="4503340" y="713383"/>
                  <a:pt x="4543028" y="731044"/>
                  <a:pt x="4594622" y="731044"/>
                </a:cubicBezTo>
                <a:cubicBezTo>
                  <a:pt x="4633119" y="731044"/>
                  <a:pt x="4662785" y="722015"/>
                  <a:pt x="4683621" y="703957"/>
                </a:cubicBezTo>
                <a:cubicBezTo>
                  <a:pt x="4704457" y="685899"/>
                  <a:pt x="4714875" y="664964"/>
                  <a:pt x="4714875" y="641152"/>
                </a:cubicBezTo>
                <a:cubicBezTo>
                  <a:pt x="4714875" y="618530"/>
                  <a:pt x="4704953" y="598289"/>
                  <a:pt x="4685109" y="580430"/>
                </a:cubicBezTo>
                <a:cubicBezTo>
                  <a:pt x="4665265" y="562570"/>
                  <a:pt x="4619229" y="545703"/>
                  <a:pt x="4546997" y="529828"/>
                </a:cubicBezTo>
                <a:cubicBezTo>
                  <a:pt x="4428729" y="503238"/>
                  <a:pt x="4344392" y="467916"/>
                  <a:pt x="4293989" y="423863"/>
                </a:cubicBezTo>
                <a:cubicBezTo>
                  <a:pt x="4243189" y="379810"/>
                  <a:pt x="4217789" y="323652"/>
                  <a:pt x="4217789" y="255389"/>
                </a:cubicBezTo>
                <a:cubicBezTo>
                  <a:pt x="4217789" y="210542"/>
                  <a:pt x="4230786" y="168176"/>
                  <a:pt x="4256782" y="128290"/>
                </a:cubicBezTo>
                <a:cubicBezTo>
                  <a:pt x="4282777" y="88404"/>
                  <a:pt x="4321869" y="57051"/>
                  <a:pt x="4374058" y="34231"/>
                </a:cubicBezTo>
                <a:cubicBezTo>
                  <a:pt x="4426248" y="11410"/>
                  <a:pt x="4497784" y="0"/>
                  <a:pt x="4588668" y="0"/>
                </a:cubicBezTo>
                <a:close/>
                <a:moveTo>
                  <a:pt x="1400770" y="0"/>
                </a:moveTo>
                <a:cubicBezTo>
                  <a:pt x="1546026" y="0"/>
                  <a:pt x="1657945" y="38993"/>
                  <a:pt x="1736526" y="116979"/>
                </a:cubicBezTo>
                <a:cubicBezTo>
                  <a:pt x="1815108" y="194965"/>
                  <a:pt x="1854398" y="304205"/>
                  <a:pt x="1854398" y="444699"/>
                </a:cubicBezTo>
                <a:cubicBezTo>
                  <a:pt x="1854398" y="546695"/>
                  <a:pt x="1837233" y="630337"/>
                  <a:pt x="1802904" y="695623"/>
                </a:cubicBezTo>
                <a:cubicBezTo>
                  <a:pt x="1768574" y="760909"/>
                  <a:pt x="1718964" y="811709"/>
                  <a:pt x="1654076" y="848023"/>
                </a:cubicBezTo>
                <a:cubicBezTo>
                  <a:pt x="1589187" y="884337"/>
                  <a:pt x="1508323" y="902494"/>
                  <a:pt x="1411486" y="902494"/>
                </a:cubicBezTo>
                <a:cubicBezTo>
                  <a:pt x="1313061" y="902494"/>
                  <a:pt x="1231602" y="886817"/>
                  <a:pt x="1167110" y="855464"/>
                </a:cubicBezTo>
                <a:cubicBezTo>
                  <a:pt x="1102618" y="824111"/>
                  <a:pt x="1050330" y="774502"/>
                  <a:pt x="1010245" y="706636"/>
                </a:cubicBezTo>
                <a:cubicBezTo>
                  <a:pt x="970161" y="638770"/>
                  <a:pt x="950119" y="553839"/>
                  <a:pt x="950119" y="451842"/>
                </a:cubicBezTo>
                <a:cubicBezTo>
                  <a:pt x="950119" y="309364"/>
                  <a:pt x="989806" y="198438"/>
                  <a:pt x="1069181" y="119063"/>
                </a:cubicBezTo>
                <a:cubicBezTo>
                  <a:pt x="1148556" y="39688"/>
                  <a:pt x="1259086" y="0"/>
                  <a:pt x="1400770" y="0"/>
                </a:cubicBezTo>
                <a:close/>
                <a:moveTo>
                  <a:pt x="441126" y="0"/>
                </a:moveTo>
                <a:cubicBezTo>
                  <a:pt x="551061" y="0"/>
                  <a:pt x="637480" y="22225"/>
                  <a:pt x="700385" y="66675"/>
                </a:cubicBezTo>
                <a:cubicBezTo>
                  <a:pt x="763289" y="111125"/>
                  <a:pt x="810022" y="179388"/>
                  <a:pt x="840581" y="271463"/>
                </a:cubicBezTo>
                <a:lnTo>
                  <a:pt x="602456" y="324445"/>
                </a:lnTo>
                <a:cubicBezTo>
                  <a:pt x="594122" y="297855"/>
                  <a:pt x="585390" y="278408"/>
                  <a:pt x="576262" y="266105"/>
                </a:cubicBezTo>
                <a:cubicBezTo>
                  <a:pt x="561181" y="245467"/>
                  <a:pt x="542726" y="229592"/>
                  <a:pt x="520898" y="218480"/>
                </a:cubicBezTo>
                <a:cubicBezTo>
                  <a:pt x="499070" y="207367"/>
                  <a:pt x="474662" y="201811"/>
                  <a:pt x="447675" y="201811"/>
                </a:cubicBezTo>
                <a:cubicBezTo>
                  <a:pt x="386556" y="201811"/>
                  <a:pt x="339725" y="226389"/>
                  <a:pt x="307181" y="275546"/>
                </a:cubicBezTo>
                <a:cubicBezTo>
                  <a:pt x="282575" y="312015"/>
                  <a:pt x="270272" y="369292"/>
                  <a:pt x="270272" y="447378"/>
                </a:cubicBezTo>
                <a:cubicBezTo>
                  <a:pt x="270272" y="544103"/>
                  <a:pt x="284956" y="610403"/>
                  <a:pt x="314325" y="646277"/>
                </a:cubicBezTo>
                <a:cubicBezTo>
                  <a:pt x="343693" y="682151"/>
                  <a:pt x="384968" y="700088"/>
                  <a:pt x="438150" y="700088"/>
                </a:cubicBezTo>
                <a:cubicBezTo>
                  <a:pt x="489743" y="700088"/>
                  <a:pt x="528737" y="685602"/>
                  <a:pt x="555129" y="656630"/>
                </a:cubicBezTo>
                <a:cubicBezTo>
                  <a:pt x="581521" y="627658"/>
                  <a:pt x="600670" y="585589"/>
                  <a:pt x="612576" y="530424"/>
                </a:cubicBezTo>
                <a:lnTo>
                  <a:pt x="848915" y="601861"/>
                </a:lnTo>
                <a:cubicBezTo>
                  <a:pt x="833040" y="668139"/>
                  <a:pt x="808037" y="723503"/>
                  <a:pt x="773906" y="767953"/>
                </a:cubicBezTo>
                <a:cubicBezTo>
                  <a:pt x="739775" y="812403"/>
                  <a:pt x="697408" y="845939"/>
                  <a:pt x="646807" y="868561"/>
                </a:cubicBezTo>
                <a:cubicBezTo>
                  <a:pt x="596205" y="891183"/>
                  <a:pt x="531812" y="902494"/>
                  <a:pt x="453628" y="902494"/>
                </a:cubicBezTo>
                <a:cubicBezTo>
                  <a:pt x="358775" y="902494"/>
                  <a:pt x="281285" y="888712"/>
                  <a:pt x="221158" y="861148"/>
                </a:cubicBezTo>
                <a:cubicBezTo>
                  <a:pt x="161032" y="833583"/>
                  <a:pt x="109140" y="785098"/>
                  <a:pt x="65484" y="715691"/>
                </a:cubicBezTo>
                <a:cubicBezTo>
                  <a:pt x="21828" y="646285"/>
                  <a:pt x="0" y="557442"/>
                  <a:pt x="0" y="449163"/>
                </a:cubicBezTo>
                <a:cubicBezTo>
                  <a:pt x="0" y="304800"/>
                  <a:pt x="38397" y="193849"/>
                  <a:pt x="115193" y="116309"/>
                </a:cubicBezTo>
                <a:cubicBezTo>
                  <a:pt x="191988" y="38770"/>
                  <a:pt x="300633" y="0"/>
                  <a:pt x="441126" y="0"/>
                </a:cubicBezTo>
                <a:close/>
              </a:path>
            </a:pathLst>
          </a:custGeom>
          <a:pattFill prst="dkUpDiag">
            <a:fgClr>
              <a:schemeClr val="tx2"/>
            </a:fgClr>
            <a:bgClr>
              <a:schemeClr val="tx2">
                <a:lumMod val="20000"/>
                <a:lumOff val="80000"/>
              </a:schemeClr>
            </a:bgClr>
          </a:pattFill>
          <a:ln w="12700">
            <a:solidFill>
              <a:schemeClr val="tx2">
                <a:lumMod val="75000"/>
              </a:schemeClr>
            </a:solidFill>
            <a:prstDash val="solid"/>
          </a:ln>
          <a:effectLst>
            <a:outerShdw dist="38100" dir="2640000" algn="bl" rotWithShape="0">
              <a:schemeClr val="tx2">
                <a:lumMod val="75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6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4784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177 -0.00532 L 0.69961 -4.81481E-6 " pathEditMode="relative" rAng="0" ptsTypes="AA">
                                      <p:cBhvr>
                                        <p:cTn id="6" dur="25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385" y="255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386 -0.02685 L 0.69818 -0.02338 " pathEditMode="relative" rAng="0" ptsTypes="AA">
                                      <p:cBhvr>
                                        <p:cTn id="8" dur="25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162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3542 -0.03102 L 0.69857 -0.02894 " pathEditMode="relative" rAng="0" ptsTypes="AA">
                                      <p:cBhvr>
                                        <p:cTn id="10" dur="25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649 -0.02732 L 0.71198 -0.03172 " pathEditMode="relative" rAng="0" ptsTypes="AA">
                                      <p:cBhvr>
                                        <p:cTn id="12" dur="25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68" y="-23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063 -0.02314 L 0.70495 -0.02175 " pathEditMode="relative" rAng="0" ptsTypes="AA">
                                      <p:cBhvr>
                                        <p:cTn id="14" dur="25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16" y="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6184 -0.00857 L 0.72773 -0.00995 " pathEditMode="relative" rAng="0" ptsTypes="AA">
                                      <p:cBhvr>
                                        <p:cTn id="16" dur="250" fill="hold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29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58E6A0-2476-96EC-6D4B-3B6777877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161A3A2B-372D-C4E7-DAB5-F2DFF422C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708038"/>
            <a:ext cx="11306629" cy="1848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8800" dirty="0" err="1">
                <a:latin typeface="Bahnschrift SemiBold Condensed" panose="020B0502040204020203" pitchFamily="34" charset="0"/>
              </a:rPr>
              <a:t>Handleinput</a:t>
            </a:r>
            <a:r>
              <a:rPr lang="en-US" sz="8800" dirty="0">
                <a:latin typeface="Bahnschrift SemiBold Condensed" panose="020B0502040204020203" pitchFamily="34" charset="0"/>
              </a:rPr>
              <a:t>(string Input)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1BE2F-729F-F792-7C13-7214D013F131}"/>
              </a:ext>
            </a:extLst>
          </p:cNvPr>
          <p:cNvSpPr txBox="1"/>
          <p:nvPr/>
        </p:nvSpPr>
        <p:spPr>
          <a:xfrm>
            <a:off x="478971" y="2847371"/>
            <a:ext cx="52704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Light Condensed" panose="020B0502040204020203" pitchFamily="34" charset="0"/>
              </a:rPr>
              <a:t>Central logic for processing all user inputs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Light Condensed" panose="020B0502040204020203" pitchFamily="34" charset="0"/>
              </a:rPr>
              <a:t>Handle Numbers, operators</a:t>
            </a:r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2400" dirty="0">
                <a:latin typeface="Bahnschrift Light Condensed" panose="020B0502040204020203" pitchFamily="34" charset="0"/>
              </a:rPr>
              <a:t>Determines when to calculate, clear, or update the display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371ED9-C34D-1ADC-F475-23E7E3C732FD}"/>
              </a:ext>
            </a:extLst>
          </p:cNvPr>
          <p:cNvSpPr txBox="1"/>
          <p:nvPr/>
        </p:nvSpPr>
        <p:spPr>
          <a:xfrm>
            <a:off x="7128329" y="1676401"/>
            <a:ext cx="458470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void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(String input)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switch (input)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"C" -&gt;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display.clear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num1 = 0;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operator = "";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startNewNumber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justCalculated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false;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case "=" -&gt;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if (!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operator.isEmpty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String[] parts =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display.getText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().split(" \\" + operator + " ");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if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parts.length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== 2)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double num2 =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Double.parseDouble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(parts[1]);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if 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operator.equals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("/") &amp;&amp; num2 == 0)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display.setText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("Cannot divide by zero");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} else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double result = switch (operator)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case "+" -&gt; num1 + num2;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case "-" -&gt; num1 - num2;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case "*" -&gt; num1 * num2;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case "/" -&gt; num1 / num2;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default -&gt; 0;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};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display.setText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formatNumber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(result));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num1 = result;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justCalculated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                    }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operator = "";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startNewNumber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true;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}  }  }}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111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3.7037E-7 L 0.00326 -0.4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C6BF5-D3E9-66CF-11AF-F63D99BA5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0BCBC011-EE79-FC79-55FF-276F47429F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674823"/>
            <a:ext cx="11306629" cy="19147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800" b="1" dirty="0">
                <a:latin typeface="Bodoni MT Condensed" panose="02070606080606020203" pitchFamily="18" charset="0"/>
              </a:rPr>
              <a:t>Division By Zero Handling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862A86-CAB0-500C-0753-D98190E6B09E}"/>
              </a:ext>
            </a:extLst>
          </p:cNvPr>
          <p:cNvSpPr txBox="1"/>
          <p:nvPr/>
        </p:nvSpPr>
        <p:spPr>
          <a:xfrm>
            <a:off x="1049564" y="2028616"/>
            <a:ext cx="100203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(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operator.equals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("/") &amp;&amp; num2 == 0) 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display.setText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("Cannot divide by zero");</a:t>
            </a:r>
          </a:p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7899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7 L 0.00325 -0.4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BB7D88-6CBF-D699-93C6-6D880931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D2A05CDD-A201-2437-6CAE-CCBE26490A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967434"/>
            <a:ext cx="11306629" cy="1329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000" dirty="0">
                <a:latin typeface="Bodoni MT Black" panose="02070A03080606020203" pitchFamily="18" charset="0"/>
              </a:rPr>
              <a:t>Percentage And Sign Toggle</a:t>
            </a:r>
            <a:endParaRPr lang="en-US" sz="6000" b="1" dirty="0">
              <a:latin typeface="Bodoni MT Black" panose="02070A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6696A5-AE32-E113-14E7-BAEC3855DFB1}"/>
              </a:ext>
            </a:extLst>
          </p:cNvPr>
          <p:cNvSpPr txBox="1"/>
          <p:nvPr/>
        </p:nvSpPr>
        <p:spPr>
          <a:xfrm>
            <a:off x="3364140" y="1716880"/>
            <a:ext cx="8215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Percentage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"%" -&gt;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value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Double.parseDouble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display.getText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 = value / 100;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display.setText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Toggle Sign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"±" -&gt; {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value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Double.parseDouble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display.getText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value *= -1;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display.setText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(value));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66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3.7037E-7 L 0.00326 -0.4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1C623-63D5-E1B2-F233-98684847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2DD9C16A-6BA4-B3E6-8C20-9D8FEE933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400" y="2905591"/>
            <a:ext cx="11306629" cy="1453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latin typeface="Bodoni MT Black" panose="02070A03080606020203" pitchFamily="18" charset="0"/>
              </a:rPr>
              <a:t>Keyboard Input Handling</a:t>
            </a:r>
            <a:endParaRPr lang="en-US" sz="6600" b="1" dirty="0">
              <a:latin typeface="Bodoni MT Black" panose="02070A03080606020203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2DCB43-AFC4-E418-2CF0-3575841FD792}"/>
              </a:ext>
            </a:extLst>
          </p:cNvPr>
          <p:cNvSpPr txBox="1"/>
          <p:nvPr/>
        </p:nvSpPr>
        <p:spPr>
          <a:xfrm>
            <a:off x="1328964" y="1779687"/>
            <a:ext cx="100203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scene.setOnKeyPressed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(event -&gt; {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event.getCode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String text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event.getText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code.isDigitKey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||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code.isKeypadKey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 {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(text);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else {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switch (code) {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PLUS, ADD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("+");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MINUS, SUBTRACT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("-");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SLASH, DIVIDE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("/");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ASTERISK, MULTIPLY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("*");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ENTER, EQUALS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("=");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BACK_SPACE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("CE");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DELETE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("C");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case PERIOD, DECIMAL -&gt;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handleInput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(".");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}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89110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1.85185E-6 L 0.00326 -0.45556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  <a:alpha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A84120-7560-0147-2366-82A08DCF1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>
            <a:extLst>
              <a:ext uri="{FF2B5EF4-FFF2-40B4-BE49-F238E27FC236}">
                <a16:creationId xmlns:a16="http://schemas.microsoft.com/office/drawing/2014/main" id="{7B8B645E-5F6F-24C4-ACE6-0CB14B477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99" y="3138699"/>
            <a:ext cx="11306629" cy="144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dirty="0">
                <a:latin typeface="Arial Black" panose="020B0A04020102020204" pitchFamily="34" charset="0"/>
              </a:rPr>
              <a:t>Formatting Output</a:t>
            </a:r>
            <a:endParaRPr lang="en-US" altLang="en-US" sz="6600" dirty="0"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D2342-6B32-F5DF-FA50-8C8674A53112}"/>
              </a:ext>
            </a:extLst>
          </p:cNvPr>
          <p:cNvSpPr txBox="1"/>
          <p:nvPr/>
        </p:nvSpPr>
        <p:spPr>
          <a:xfrm>
            <a:off x="1049564" y="3401367"/>
            <a:ext cx="10020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String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formatNumber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(double value)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(value % 1 == 0) ?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((int) value)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String.valueOf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(value);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514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44444E-6 L 0.00326 -0.4555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22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609</Words>
  <Application>Microsoft Office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28" baseType="lpstr">
      <vt:lpstr>Arial</vt:lpstr>
      <vt:lpstr>Arial Black</vt:lpstr>
      <vt:lpstr>Bahnschrift Light Condensed</vt:lpstr>
      <vt:lpstr>Bahnschrift SemiBold Condensed</vt:lpstr>
      <vt:lpstr>Bahnschrift SemiBold SemiConden</vt:lpstr>
      <vt:lpstr>Bahnschrift SemiCondensed</vt:lpstr>
      <vt:lpstr>Berlin Sans FB Demi</vt:lpstr>
      <vt:lpstr>Bodoni MT Black</vt:lpstr>
      <vt:lpstr>Bodoni MT Condensed</vt:lpstr>
      <vt:lpstr>Calibri</vt:lpstr>
      <vt:lpstr>Calibri Light</vt:lpstr>
      <vt:lpstr>Cascadia Code SemiBold</vt:lpstr>
      <vt:lpstr>Castellar</vt:lpstr>
      <vt:lpstr>Cooper Black</vt:lpstr>
      <vt:lpstr>Goudy Stout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Abdur Rahaman Shishir</dc:creator>
  <cp:lastModifiedBy>Abdur Rahaman Shishir</cp:lastModifiedBy>
  <cp:revision>55</cp:revision>
  <dcterms:created xsi:type="dcterms:W3CDTF">2025-05-04T05:41:02Z</dcterms:created>
  <dcterms:modified xsi:type="dcterms:W3CDTF">2025-05-23T20:43:20Z</dcterms:modified>
</cp:coreProperties>
</file>