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1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0603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b1f4695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b1f4695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2b1f469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2b1f469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2b1f4695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2b1f4695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911f3d2f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911f3d2f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b1f4695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2b1f4695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2b1f4695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2b1f4695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3256d6e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3256d6e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3256d6e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3256d6e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911f3d2f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911f3d2f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3256d6e4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3256d6e4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1911f3d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1911f3d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Maintenance has assigned a group of employees to provide maintenance for each building or plant. </a:t>
            </a:r>
            <a:r>
              <a:rPr lang="en">
                <a:solidFill>
                  <a:srgbClr val="434343"/>
                </a:solidFill>
              </a:rPr>
              <a:t>Maintenance Department- Carpenters, Electricians, Painters, Welders, Plumbers, Special Skills, etc.</a:t>
            </a:r>
            <a:endParaRPr sz="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1911f3d2f_0_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1911f3d2f_0_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1911f3d2f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1911f3d2f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911f3d2f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911f3d2f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In September of 2018, Will Baxter and his management staff completed a 1-week analysis aimed at assessing the maintenance operations. The most important initiatives were- ……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</a:rPr>
              <a:t/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The </a:t>
            </a:r>
            <a:r>
              <a:rPr lang="en" b="1">
                <a:solidFill>
                  <a:srgbClr val="050505"/>
                </a:solidFill>
                <a:highlight>
                  <a:srgbClr val="FFFFFF"/>
                </a:highlight>
              </a:rPr>
              <a:t>equipment depot's function</a:t>
            </a: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 is to provide the equipment needed by maintenance employees to perform their job duties. Employees are provided with a toolbox containing commonly used and relatively inexpensive tools, such as hammers, screwdrivers, tape measures, and so on. Other tools and pieces of equipment that are needed to complete a job must be checked out through the equipment depot. When the job is completed, the employee must return the checked-out equipment.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Often, pieces of equipment become lost, stolen, or damaged and are therefore never checked back in and made available for others.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</a:rPr>
              <a:t/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The net result is excessive inventory and inventory carrying costs due to excessive order placed by the employees without checking the availability of the equipments in the Main Warehouse.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911f3d2f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911f3d2f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The dollar amount of lost and stolen equipment has reached an alarming total. It has been estimated that more than $50,000 worth of tools are lost or stolen each year. </a:t>
            </a:r>
            <a:br>
              <a:rPr lang="en">
                <a:solidFill>
                  <a:srgbClr val="050505"/>
                </a:solidFill>
              </a:rPr>
            </a:b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1911f3d2f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1911f3d2f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development of a new, automated equipment checkout system that will track the check-in and check-out of equipment.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a new and improved warehousing system is another top priority for the maintenance department.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3256d6e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3256d6e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50505"/>
                </a:solidFill>
              </a:rPr>
              <a:t>development of a new, automated equipment checkout system that will track the check-in and check-out of equipment.</a:t>
            </a:r>
            <a:br>
              <a:rPr lang="en">
                <a:solidFill>
                  <a:srgbClr val="050505"/>
                </a:solidFill>
              </a:rPr>
            </a:br>
            <a:r>
              <a:rPr lang="en">
                <a:solidFill>
                  <a:srgbClr val="050505"/>
                </a:solidFill>
                <a:highlight>
                  <a:srgbClr val="FFFFFF"/>
                </a:highlight>
              </a:rPr>
              <a:t>a new and improved warehousing system is another top priority for the maintenance department.</a:t>
            </a:r>
            <a:endParaRPr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0505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1911f3d2f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1911f3d2f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1911f3d2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1911f3d2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1911f3d2f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1911f3d2f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422650" y="1405325"/>
            <a:ext cx="50313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Reliable Electronics</a:t>
            </a:r>
            <a:endParaRPr sz="70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475767" y="4350900"/>
            <a:ext cx="324884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</a:rPr>
              <a:t>By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</a:rPr>
              <a:t> </a:t>
            </a:r>
            <a:r>
              <a:rPr lang="en" sz="1800" dirty="0">
                <a:solidFill>
                  <a:schemeClr val="lt1"/>
                </a:solidFill>
              </a:rPr>
              <a:t/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 smtClean="0">
                <a:solidFill>
                  <a:schemeClr val="lt1"/>
                </a:solidFill>
              </a:rPr>
              <a:t>Abhishek Sukhadiya (20076)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2859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 b="1"/>
              <a:t>Functional Dependency</a:t>
            </a:r>
            <a:endParaRPr sz="3500" b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8390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/>
              <a:t>Normalization</a:t>
            </a:r>
            <a:endParaRPr sz="3600" b="1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350" y="2088275"/>
            <a:ext cx="68580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648825" y="1449575"/>
            <a:ext cx="2799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Before Normalization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203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 b="1"/>
              <a:t>Normalization</a:t>
            </a:r>
            <a:endParaRPr sz="3700" b="1"/>
          </a:p>
        </p:txBody>
      </p:sp>
      <p:sp>
        <p:nvSpPr>
          <p:cNvPr id="153" name="Google Shape;153;p24"/>
          <p:cNvSpPr txBox="1"/>
          <p:nvPr/>
        </p:nvSpPr>
        <p:spPr>
          <a:xfrm>
            <a:off x="648825" y="1449575"/>
            <a:ext cx="2799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After Normalization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098475"/>
            <a:ext cx="6858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480875"/>
            <a:ext cx="68580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b="1"/>
              <a:t>April 2023 Expense Details</a:t>
            </a:r>
            <a:endParaRPr sz="3400" b="1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50" y="1336725"/>
            <a:ext cx="6138400" cy="30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List of Employees who Lost/Damaged tools</a:t>
            </a:r>
            <a:endParaRPr b="1"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2317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Tools Check-in Count on a particular date</a:t>
            </a:r>
            <a:endParaRPr b="1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25" y="1170200"/>
            <a:ext cx="7209450" cy="32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tools in the Inventory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75" y="1170200"/>
            <a:ext cx="7773974" cy="24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of Reliable Electronics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50" y="926425"/>
            <a:ext cx="765675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113150"/>
            <a:ext cx="8520600" cy="10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00" b="1"/>
              <a:t>Challenges and Learnings</a:t>
            </a:r>
            <a:endParaRPr sz="5300" b="1"/>
          </a:p>
        </p:txBody>
      </p:sp>
      <p:sp>
        <p:nvSpPr>
          <p:cNvPr id="191" name="Google Shape;191;p30"/>
          <p:cNvSpPr txBox="1"/>
          <p:nvPr/>
        </p:nvSpPr>
        <p:spPr>
          <a:xfrm>
            <a:off x="482100" y="1185175"/>
            <a:ext cx="81798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 faced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Deciding on what all tables we actually needed to implement.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entry for tools and the category of the tools which are need during the maintenance.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Multiple table connection with cascade operation.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Clarity about implementation of Functional Dependency &amp; Normalization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Integration of Database with Python and GUI.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311700" y="1893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200" b="1"/>
              <a:t>Conclusion</a:t>
            </a:r>
            <a:endParaRPr sz="6200" b="1"/>
          </a:p>
        </p:txBody>
      </p:sp>
      <p:sp>
        <p:nvSpPr>
          <p:cNvPr id="197" name="Google Shape;197;p31"/>
          <p:cNvSpPr txBox="1"/>
          <p:nvPr/>
        </p:nvSpPr>
        <p:spPr>
          <a:xfrm>
            <a:off x="457825" y="1618900"/>
            <a:ext cx="6867300" cy="26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Automated Equipment Checkout System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Better tracking of tools and equipments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Reduced loss/damage of tools and equipments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Enhanced Warehouse System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Controlled equipment expenses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Streamlined equipments’ order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 b="1" dirty="0"/>
              <a:t>Reliable Electronics Background</a:t>
            </a:r>
            <a:endParaRPr sz="3700" b="1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467150"/>
            <a:ext cx="852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in the Boston City.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Top producer of Electronic &amp; Testing equipments.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Multiple plants with around 10,000 Full-time employees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Around 200 employees in Maintenance department.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ctrTitle"/>
          </p:nvPr>
        </p:nvSpPr>
        <p:spPr>
          <a:xfrm>
            <a:off x="1917675" y="1557975"/>
            <a:ext cx="50313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/>
              <a:t>Q &amp; A</a:t>
            </a:r>
            <a:endParaRPr sz="8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671700" y="1557975"/>
            <a:ext cx="73980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/>
              <a:t>Thank You</a:t>
            </a:r>
            <a:endParaRPr sz="8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2445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00" b="1"/>
              <a:t>RE Problem Statement</a:t>
            </a:r>
            <a:endParaRPr sz="3700"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463375" y="15746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Equipment Depot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Material Warehouse Operations.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title="Reliable Electronics Loss Report 20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0" y="461225"/>
            <a:ext cx="6801051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189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Proposed Solution</a:t>
            </a:r>
            <a:endParaRPr sz="3700" b="1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63400" y="13953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Equipment Checkout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Warehouse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189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/>
              <a:t>Data Dictionary</a:t>
            </a:r>
            <a:endParaRPr sz="3700" b="1"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450" y="844825"/>
            <a:ext cx="7082749" cy="38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2570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b="1"/>
              <a:t>Proposed ER Diagram</a:t>
            </a:r>
            <a:endParaRPr sz="3200" b="1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675" y="864875"/>
            <a:ext cx="4074325" cy="3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2571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b="1"/>
              <a:t>Proposed Relational Schema</a:t>
            </a:r>
            <a:endParaRPr sz="3400"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5" y="1017800"/>
            <a:ext cx="7666024" cy="3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2169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b="1"/>
              <a:t>Functional Dependency</a:t>
            </a:r>
            <a:endParaRPr sz="3400" b="1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00" y="1170200"/>
            <a:ext cx="63176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75" y="3008525"/>
            <a:ext cx="7682824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320</Words>
  <Application>Microsoft Office PowerPoint</Application>
  <PresentationFormat>On-screen Show (16:9)</PresentationFormat>
  <Paragraphs>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Roboto</vt:lpstr>
      <vt:lpstr>Geometric</vt:lpstr>
      <vt:lpstr>Reliable Electronics</vt:lpstr>
      <vt:lpstr>Reliable Electronics Background</vt:lpstr>
      <vt:lpstr>RE Problem Statement</vt:lpstr>
      <vt:lpstr>PowerPoint Presentation</vt:lpstr>
      <vt:lpstr>Proposed Solution</vt:lpstr>
      <vt:lpstr>Data Dictionary</vt:lpstr>
      <vt:lpstr>Proposed ER Diagram</vt:lpstr>
      <vt:lpstr>Proposed Relational Schema</vt:lpstr>
      <vt:lpstr>Functional Dependency</vt:lpstr>
      <vt:lpstr>Functional Dependency</vt:lpstr>
      <vt:lpstr>Normalization</vt:lpstr>
      <vt:lpstr>Normalization</vt:lpstr>
      <vt:lpstr>April 2023 Expense Details</vt:lpstr>
      <vt:lpstr>List of Employees who Lost/Damaged tools</vt:lpstr>
      <vt:lpstr>Tools Check-in Count on a particular date</vt:lpstr>
      <vt:lpstr>List of tools in the Inventory</vt:lpstr>
      <vt:lpstr>GUI of Reliable Electronics</vt:lpstr>
      <vt:lpstr>Challenges and Learnings</vt:lpstr>
      <vt:lpstr>Conclusion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Electronics</dc:title>
  <cp:lastModifiedBy>abhi</cp:lastModifiedBy>
  <cp:revision>3</cp:revision>
  <dcterms:modified xsi:type="dcterms:W3CDTF">2024-04-09T16:27:22Z</dcterms:modified>
</cp:coreProperties>
</file>