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9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168e401fe485389" providerId="LiveId" clId="{A25CD4F2-82C8-4583-857E-82EF4E8CF455}"/>
    <pc:docChg chg="undo redo modSld">
      <pc:chgData name="" userId="8168e401fe485389" providerId="LiveId" clId="{A25CD4F2-82C8-4583-857E-82EF4E8CF455}" dt="2022-12-21T06:51:10.934" v="57"/>
      <pc:docMkLst>
        <pc:docMk/>
      </pc:docMkLst>
      <pc:sldChg chg="modTransition">
        <pc:chgData name="" userId="8168e401fe485389" providerId="LiveId" clId="{A25CD4F2-82C8-4583-857E-82EF4E8CF455}" dt="2022-12-21T06:50:08.937" v="42"/>
        <pc:sldMkLst>
          <pc:docMk/>
          <pc:sldMk cId="3825813081" sldId="256"/>
        </pc:sldMkLst>
      </pc:sldChg>
      <pc:sldChg chg="modSp modTransition">
        <pc:chgData name="" userId="8168e401fe485389" providerId="LiveId" clId="{A25CD4F2-82C8-4583-857E-82EF4E8CF455}" dt="2022-12-21T06:50:16.333" v="44"/>
        <pc:sldMkLst>
          <pc:docMk/>
          <pc:sldMk cId="308832469" sldId="257"/>
        </pc:sldMkLst>
        <pc:spChg chg="mod">
          <ac:chgData name="" userId="8168e401fe485389" providerId="LiveId" clId="{A25CD4F2-82C8-4583-857E-82EF4E8CF455}" dt="2022-12-21T00:03:50.377" v="33" actId="1076"/>
          <ac:spMkLst>
            <pc:docMk/>
            <pc:sldMk cId="308832469" sldId="257"/>
            <ac:spMk id="14" creationId="{B234AEF4-2B4E-41BA-A880-768E95B1A56F}"/>
          </ac:spMkLst>
        </pc:spChg>
        <pc:spChg chg="mod">
          <ac:chgData name="" userId="8168e401fe485389" providerId="LiveId" clId="{A25CD4F2-82C8-4583-857E-82EF4E8CF455}" dt="2022-12-21T00:03:50.155" v="32" actId="1076"/>
          <ac:spMkLst>
            <pc:docMk/>
            <pc:sldMk cId="308832469" sldId="257"/>
            <ac:spMk id="15" creationId="{741F516B-9AE9-424E-A06A-549817BFBA91}"/>
          </ac:spMkLst>
        </pc:spChg>
        <pc:spChg chg="mod">
          <ac:chgData name="" userId="8168e401fe485389" providerId="LiveId" clId="{A25CD4F2-82C8-4583-857E-82EF4E8CF455}" dt="2022-12-21T00:03:49.953" v="31" actId="1076"/>
          <ac:spMkLst>
            <pc:docMk/>
            <pc:sldMk cId="308832469" sldId="257"/>
            <ac:spMk id="16" creationId="{AD033083-1E07-445E-8DF4-401FE08CE256}"/>
          </ac:spMkLst>
        </pc:spChg>
        <pc:spChg chg="mod">
          <ac:chgData name="" userId="8168e401fe485389" providerId="LiveId" clId="{A25CD4F2-82C8-4583-857E-82EF4E8CF455}" dt="2022-12-21T00:03:55.454" v="37" actId="20577"/>
          <ac:spMkLst>
            <pc:docMk/>
            <pc:sldMk cId="308832469" sldId="257"/>
            <ac:spMk id="21" creationId="{F8FC769B-1A8B-439F-9DE8-C6EC5424F27B}"/>
          </ac:spMkLst>
        </pc:spChg>
      </pc:sldChg>
      <pc:sldChg chg="modTransition">
        <pc:chgData name="" userId="8168e401fe485389" providerId="LiveId" clId="{A25CD4F2-82C8-4583-857E-82EF4E8CF455}" dt="2022-12-21T06:50:12.936" v="43"/>
        <pc:sldMkLst>
          <pc:docMk/>
          <pc:sldMk cId="767865654" sldId="258"/>
        </pc:sldMkLst>
      </pc:sldChg>
      <pc:sldChg chg="modTransition">
        <pc:chgData name="" userId="8168e401fe485389" providerId="LiveId" clId="{A25CD4F2-82C8-4583-857E-82EF4E8CF455}" dt="2022-12-21T06:50:23.035" v="46"/>
        <pc:sldMkLst>
          <pc:docMk/>
          <pc:sldMk cId="1445613836" sldId="259"/>
        </pc:sldMkLst>
      </pc:sldChg>
      <pc:sldChg chg="modTransition">
        <pc:chgData name="" userId="8168e401fe485389" providerId="LiveId" clId="{A25CD4F2-82C8-4583-857E-82EF4E8CF455}" dt="2022-12-21T06:50:42.122" v="50"/>
        <pc:sldMkLst>
          <pc:docMk/>
          <pc:sldMk cId="1861150407" sldId="260"/>
        </pc:sldMkLst>
      </pc:sldChg>
      <pc:sldChg chg="modTransition">
        <pc:chgData name="" userId="8168e401fe485389" providerId="LiveId" clId="{A25CD4F2-82C8-4583-857E-82EF4E8CF455}" dt="2022-12-21T06:50:56.530" v="53"/>
        <pc:sldMkLst>
          <pc:docMk/>
          <pc:sldMk cId="1817310596" sldId="261"/>
        </pc:sldMkLst>
      </pc:sldChg>
      <pc:sldChg chg="modSp modTransition">
        <pc:chgData name="" userId="8168e401fe485389" providerId="LiveId" clId="{A25CD4F2-82C8-4583-857E-82EF4E8CF455}" dt="2022-12-21T06:51:10.934" v="57"/>
        <pc:sldMkLst>
          <pc:docMk/>
          <pc:sldMk cId="2497552597" sldId="262"/>
        </pc:sldMkLst>
        <pc:spChg chg="mod">
          <ac:chgData name="" userId="8168e401fe485389" providerId="LiveId" clId="{A25CD4F2-82C8-4583-857E-82EF4E8CF455}" dt="2022-12-21T00:04:19.070" v="41" actId="20577"/>
          <ac:spMkLst>
            <pc:docMk/>
            <pc:sldMk cId="2497552597" sldId="262"/>
            <ac:spMk id="2" creationId="{3DF80A59-312F-48BE-9FD5-C82639997548}"/>
          </ac:spMkLst>
        </pc:spChg>
      </pc:sldChg>
    </pc:docChg>
  </pc:docChgLst>
  <pc:docChgLst>
    <pc:chgData name="Артем Горохолінський" userId="b4d717d9690d9211" providerId="LiveId" clId="{0AC41CEA-D6DA-4853-887C-9B7198BBBB59}"/>
    <pc:docChg chg="custSel addSld modSld sldOrd">
      <pc:chgData name="Артем Горохолінський" userId="b4d717d9690d9211" providerId="LiveId" clId="{0AC41CEA-D6DA-4853-887C-9B7198BBBB59}" dt="2023-06-19T05:45:26.433" v="94"/>
      <pc:docMkLst>
        <pc:docMk/>
      </pc:docMkLst>
      <pc:sldChg chg="ord">
        <pc:chgData name="Артем Горохолінський" userId="b4d717d9690d9211" providerId="LiveId" clId="{0AC41CEA-D6DA-4853-887C-9B7198BBBB59}" dt="2023-06-19T05:42:35.917" v="60"/>
        <pc:sldMkLst>
          <pc:docMk/>
          <pc:sldMk cId="308832469" sldId="257"/>
        </pc:sldMkLst>
      </pc:sldChg>
      <pc:sldChg chg="ord">
        <pc:chgData name="Артем Горохолінський" userId="b4d717d9690d9211" providerId="LiveId" clId="{0AC41CEA-D6DA-4853-887C-9B7198BBBB59}" dt="2023-06-19T05:45:26.433" v="94"/>
        <pc:sldMkLst>
          <pc:docMk/>
          <pc:sldMk cId="1445613836" sldId="259"/>
        </pc:sldMkLst>
      </pc:sldChg>
      <pc:sldChg chg="modSp mod">
        <pc:chgData name="Артем Горохолінський" userId="b4d717d9690d9211" providerId="LiveId" clId="{0AC41CEA-D6DA-4853-887C-9B7198BBBB59}" dt="2023-06-18T20:45:04.772" v="58" actId="403"/>
        <pc:sldMkLst>
          <pc:docMk/>
          <pc:sldMk cId="2497552597" sldId="262"/>
        </pc:sldMkLst>
        <pc:spChg chg="mod">
          <ac:chgData name="Артем Горохолінський" userId="b4d717d9690d9211" providerId="LiveId" clId="{0AC41CEA-D6DA-4853-887C-9B7198BBBB59}" dt="2023-06-18T20:45:04.772" v="58" actId="403"/>
          <ac:spMkLst>
            <pc:docMk/>
            <pc:sldMk cId="2497552597" sldId="262"/>
            <ac:spMk id="3" creationId="{1652A63C-E67E-48EC-92DA-23C94703BB28}"/>
          </ac:spMkLst>
        </pc:spChg>
      </pc:sldChg>
      <pc:sldChg chg="modSp add mod">
        <pc:chgData name="Артем Горохолінський" userId="b4d717d9690d9211" providerId="LiveId" clId="{0AC41CEA-D6DA-4853-887C-9B7198BBBB59}" dt="2023-06-19T05:45:18.850" v="92" actId="1076"/>
        <pc:sldMkLst>
          <pc:docMk/>
          <pc:sldMk cId="491295134" sldId="264"/>
        </pc:sldMkLst>
        <pc:spChg chg="mod">
          <ac:chgData name="Артем Горохолінський" userId="b4d717d9690d9211" providerId="LiveId" clId="{0AC41CEA-D6DA-4853-887C-9B7198BBBB59}" dt="2023-06-19T05:44:20.095" v="76" actId="20577"/>
          <ac:spMkLst>
            <pc:docMk/>
            <pc:sldMk cId="491295134" sldId="264"/>
            <ac:spMk id="2" creationId="{0C660B27-5640-433E-8F64-24ABADC682C3}"/>
          </ac:spMkLst>
        </pc:spChg>
        <pc:spChg chg="mod">
          <ac:chgData name="Артем Горохолінський" userId="b4d717d9690d9211" providerId="LiveId" clId="{0AC41CEA-D6DA-4853-887C-9B7198BBBB59}" dt="2023-06-19T05:45:18.850" v="92" actId="1076"/>
          <ac:spMkLst>
            <pc:docMk/>
            <pc:sldMk cId="491295134" sldId="264"/>
            <ac:spMk id="3" creationId="{1B2B2FF9-274B-4A4D-AC0C-971364C382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775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46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46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47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43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4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8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52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CB1-18BA-4768-841F-5A67A3D02AC9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2303-E533-4817-BADF-AAB6B56893E9}" type="slidenum">
              <a:rPr lang="uk-UA" smtClean="0"/>
              <a:t>‹№›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326E-955A-4FF6-8C0B-B2D3400BDF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485774" y="922338"/>
            <a:ext cx="12496800" cy="4811712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uk-UA" sz="4800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ДИПЛОМНА РОБОТА СТУДЕНТА</a:t>
            </a:r>
            <a:br>
              <a:rPr lang="uk-UA" sz="4800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uk-UA" sz="4800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ГР. РПЗ-19 2/9</a:t>
            </a:r>
            <a:br>
              <a:rPr lang="uk-UA" sz="4800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uk-UA" sz="4800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ГОРОХОЛІНСЬКОГО АРТЕМА</a:t>
            </a:r>
          </a:p>
        </p:txBody>
      </p:sp>
    </p:spTree>
    <p:extLst>
      <p:ext uri="{BB962C8B-B14F-4D97-AF65-F5344CB8AC3E}">
        <p14:creationId xmlns:p14="http://schemas.microsoft.com/office/powerpoint/2010/main" val="3825813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326E-955A-4FF6-8C0B-B2D3400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979" y="1226552"/>
            <a:ext cx="9144000" cy="4404895"/>
          </a:xfrm>
        </p:spPr>
        <p:txBody>
          <a:bodyPr>
            <a:noAutofit/>
          </a:bodyPr>
          <a:lstStyle/>
          <a:p>
            <a:r>
              <a:rPr lang="ru-RU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ru-RU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ПРОГРАМИ</a:t>
            </a:r>
            <a:br>
              <a:rPr lang="ru-RU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</a:t>
            </a:r>
            <a:br>
              <a:rPr lang="ru-RU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 ПРОХОДЖЕННЯ ТЕСТІВ</a:t>
            </a:r>
            <a:r>
              <a:rPr lang="uk-UA" b="1" i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820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60B27-5640-433E-8F64-24ABADC6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242" y="589631"/>
            <a:ext cx="10515600" cy="1133475"/>
          </a:xfrm>
        </p:spPr>
        <p:txBody>
          <a:bodyPr/>
          <a:lstStyle/>
          <a:p>
            <a:r>
              <a:rPr lang="uk-U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B2B2FF9-274B-4A4D-AC0C-971364C3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178" y="2181139"/>
            <a:ext cx="11064343" cy="4337108"/>
          </a:xfrm>
        </p:spPr>
        <p:txBody>
          <a:bodyPr>
            <a:normAutofit fontScale="85000" lnSpcReduction="20000"/>
          </a:bodyPr>
          <a:lstStyle/>
          <a:p>
            <a:pPr indent="360363">
              <a:lnSpc>
                <a:spcPct val="120000"/>
              </a:lnSpc>
            </a:pPr>
            <a:r>
              <a:rPr lang="uk-UA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дипломної роботи є створення додатку для розробки та проходження тестів. 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Створена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дозволить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викладачам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 з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питань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перевірити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студентів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uk-UA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тем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Студентам, у свою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чергу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буде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надано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проходити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 та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відгук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їхній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9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60B27-5640-433E-8F64-24ABADC6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242" y="589631"/>
            <a:ext cx="10515600" cy="1133475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МОВА ПРОГРАМУВАННЯ:</a:t>
            </a:r>
            <a:endParaRPr lang="uk-UA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B2B2FF9-274B-4A4D-AC0C-971364C3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7242" y="2381168"/>
            <a:ext cx="9906000" cy="32405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Даний програмний продукт написано об’єктно-орієнтованою мовою програмування </a:t>
            </a:r>
            <a:r>
              <a:rPr lang="en-CA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4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14456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E8307-FF95-4843-AB9D-CA60A4CD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137" y="543761"/>
            <a:ext cx="10234863" cy="936959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ФУНКЦ</a:t>
            </a:r>
            <a:r>
              <a:rPr lang="uk-UA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ІОНУВАННЯ: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9FA3E3C-32FF-40F0-B81A-2BE22833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137" y="1913731"/>
            <a:ext cx="9962147" cy="3030537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Середовищем функціонування та розробки програми було обрано операційну систему Microsoft Windows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ru-RU" sz="4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504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A431D-1E77-43D9-9C2A-553E977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10" y="511792"/>
            <a:ext cx="10515600" cy="1133475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ПРОГРАМИ:</a:t>
            </a:r>
            <a:endParaRPr lang="uk-UA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256">
            <a:extLst>
              <a:ext uri="{FF2B5EF4-FFF2-40B4-BE49-F238E27FC236}">
                <a16:creationId xmlns:a16="http://schemas.microsoft.com/office/drawing/2014/main" id="{AE816657-7316-4E5B-B6DA-DC018A6B59FA}"/>
              </a:ext>
            </a:extLst>
          </p:cNvPr>
          <p:cNvSpPr>
            <a:spLocks noChangeShapeType="1"/>
          </p:cNvSpPr>
          <p:nvPr/>
        </p:nvSpPr>
        <p:spPr bwMode="gray">
          <a:xfrm>
            <a:off x="1652015" y="2979368"/>
            <a:ext cx="10040900" cy="37803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57">
            <a:extLst>
              <a:ext uri="{FF2B5EF4-FFF2-40B4-BE49-F238E27FC236}">
                <a16:creationId xmlns:a16="http://schemas.microsoft.com/office/drawing/2014/main" id="{205D58C9-D731-4868-80B6-DA1D36F2FA92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358387" y="240978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 Box 258">
            <a:extLst>
              <a:ext uri="{FF2B5EF4-FFF2-40B4-BE49-F238E27FC236}">
                <a16:creationId xmlns:a16="http://schemas.microsoft.com/office/drawing/2014/main" id="{3B30A83F-4B33-4C0F-9CFF-4A9321D604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30251" y="2360037"/>
            <a:ext cx="457234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4400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0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lang="ru-RU" sz="40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Text Box 259">
            <a:extLst>
              <a:ext uri="{FF2B5EF4-FFF2-40B4-BE49-F238E27FC236}">
                <a16:creationId xmlns:a16="http://schemas.microsoft.com/office/drawing/2014/main" id="{34CE94A6-B6AE-4B7A-9847-239C088F054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5009" y="238887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1" name="Line 260">
            <a:extLst>
              <a:ext uri="{FF2B5EF4-FFF2-40B4-BE49-F238E27FC236}">
                <a16:creationId xmlns:a16="http://schemas.microsoft.com/office/drawing/2014/main" id="{5DB8383E-2B98-476A-8D0F-4A9E869DAEE9}"/>
              </a:ext>
            </a:extLst>
          </p:cNvPr>
          <p:cNvSpPr>
            <a:spLocks noChangeShapeType="1"/>
          </p:cNvSpPr>
          <p:nvPr/>
        </p:nvSpPr>
        <p:spPr bwMode="gray">
          <a:xfrm>
            <a:off x="1652015" y="3949599"/>
            <a:ext cx="10040900" cy="133079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261">
            <a:extLst>
              <a:ext uri="{FF2B5EF4-FFF2-40B4-BE49-F238E27FC236}">
                <a16:creationId xmlns:a16="http://schemas.microsoft.com/office/drawing/2014/main" id="{466A71E8-8778-4D27-8148-FB18D69B6A42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358385" y="338041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3" name="Text Box 262">
            <a:extLst>
              <a:ext uri="{FF2B5EF4-FFF2-40B4-BE49-F238E27FC236}">
                <a16:creationId xmlns:a16="http://schemas.microsoft.com/office/drawing/2014/main" id="{43950279-1EBC-4A8B-95F0-04FE09F833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52259" y="341439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4" name="Line 263">
            <a:extLst>
              <a:ext uri="{FF2B5EF4-FFF2-40B4-BE49-F238E27FC236}">
                <a16:creationId xmlns:a16="http://schemas.microsoft.com/office/drawing/2014/main" id="{B234AEF4-2B4E-41BA-A880-768E95B1A56F}"/>
              </a:ext>
            </a:extLst>
          </p:cNvPr>
          <p:cNvSpPr>
            <a:spLocks noChangeShapeType="1"/>
          </p:cNvSpPr>
          <p:nvPr/>
        </p:nvSpPr>
        <p:spPr bwMode="gray">
          <a:xfrm>
            <a:off x="1621709" y="5041456"/>
            <a:ext cx="10040901" cy="38874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264">
            <a:extLst>
              <a:ext uri="{FF2B5EF4-FFF2-40B4-BE49-F238E27FC236}">
                <a16:creationId xmlns:a16="http://schemas.microsoft.com/office/drawing/2014/main" id="{741F516B-9AE9-424E-A06A-549817BFBA91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359544" y="4457802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6" name="Text Box 265">
            <a:extLst>
              <a:ext uri="{FF2B5EF4-FFF2-40B4-BE49-F238E27FC236}">
                <a16:creationId xmlns:a16="http://schemas.microsoft.com/office/drawing/2014/main" id="{AD033083-1E07-445E-8DF4-401FE08CE2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2356" y="450220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20" name="Text Box 269">
            <a:extLst>
              <a:ext uri="{FF2B5EF4-FFF2-40B4-BE49-F238E27FC236}">
                <a16:creationId xmlns:a16="http://schemas.microsoft.com/office/drawing/2014/main" id="{1D165DBB-764D-434A-B1F8-B1EBF0F656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19543" y="3313237"/>
            <a:ext cx="544456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sz="44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проходження тестів;</a:t>
            </a:r>
          </a:p>
        </p:txBody>
      </p:sp>
      <p:sp>
        <p:nvSpPr>
          <p:cNvPr id="21" name="Text Box 270">
            <a:extLst>
              <a:ext uri="{FF2B5EF4-FFF2-40B4-BE49-F238E27FC236}">
                <a16:creationId xmlns:a16="http://schemas.microsoft.com/office/drawing/2014/main" id="{F8FC769B-1A8B-439F-9DE8-C6EC5424F2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12498" y="4375298"/>
            <a:ext cx="569726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sz="44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результату;</a:t>
            </a:r>
          </a:p>
        </p:txBody>
      </p:sp>
    </p:spTree>
    <p:extLst>
      <p:ext uri="{BB962C8B-B14F-4D97-AF65-F5344CB8AC3E}">
        <p14:creationId xmlns:p14="http://schemas.microsoft.com/office/powerpoint/2010/main" val="30883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B9773-A141-48A4-AE49-97A82BE4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11" y="459289"/>
            <a:ext cx="10515600" cy="5939422"/>
          </a:xfrm>
        </p:spPr>
        <p:txBody>
          <a:bodyPr>
            <a:normAutofit/>
          </a:bodyPr>
          <a:lstStyle/>
          <a:p>
            <a:pPr algn="ctr"/>
            <a:r>
              <a:rPr lang="uk-UA" sz="8800" b="1" cap="all" spc="5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 ПРОГРАМИ</a:t>
            </a:r>
            <a:endParaRPr lang="uk-UA" sz="8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105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80A59-312F-48BE-9FD5-C8263999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90" y="601661"/>
            <a:ext cx="5638800" cy="113347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ВИСНОВКИ:</a:t>
            </a:r>
            <a:endParaRPr lang="uk-UA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52A63C-E67E-48EC-92DA-23C94703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1729"/>
            <a:ext cx="10515600" cy="4264610"/>
          </a:xfrm>
        </p:spPr>
        <p:txBody>
          <a:bodyPr>
            <a:normAutofit fontScale="92500" lnSpcReduction="10000"/>
          </a:bodyPr>
          <a:lstStyle/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виконання дипломної роботи була розроблена програма для створення та проходження тестів . 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 дозволяє редагувати тести, створювати та проходити їх.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написання дипломної роботи було: </a:t>
            </a:r>
          </a:p>
          <a:p>
            <a:pPr marL="357188" lvl="0" indent="92075" defTabSz="80645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  <a:tab pos="71437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предметну область; </a:t>
            </a:r>
          </a:p>
          <a:p>
            <a:pPr marL="357188" lvl="0" indent="92075" defTabSz="80645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  <a:tab pos="71437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основні рішення щодо реалізації компонентів системи; </a:t>
            </a:r>
          </a:p>
          <a:p>
            <a:pPr marL="357188" lvl="0" indent="92075" defTabSz="80645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  <a:tab pos="71437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 методику роботи з системою користувача і програміста. 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Середовищем розробки було обрано середовище програмування </a:t>
            </a:r>
            <a:r>
              <a:rPr lang="uk-UA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мова програмування С#. 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була розроблена в середовищі Windows 7, але може працювати також в інших операційних системах сімейства Windows. 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розрахунок основної та додаткової заробітної плати фахівців, зайнятих у розробці програмного продукту. </a:t>
            </a:r>
          </a:p>
          <a:p>
            <a:pPr indent="357188">
              <a:lnSpc>
                <a:spcPct val="110000"/>
              </a:lnSpc>
              <a:tabLst>
                <a:tab pos="484505" algn="l"/>
              </a:tabLst>
            </a:pPr>
            <a:r>
              <a:rPr lang="uk-UA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процесі виконання дипломної роботи були опрацьовані правові аспекти охорони праці користувачів комп’ютерів, розглянуті питання електробезпеки, пожежної безпеки в приміщеннях з персональними комп’ютерами, дана загальна характеристика надзвичайних ситуацій. </a:t>
            </a:r>
          </a:p>
        </p:txBody>
      </p:sp>
    </p:spTree>
    <p:extLst>
      <p:ext uri="{BB962C8B-B14F-4D97-AF65-F5344CB8AC3E}">
        <p14:creationId xmlns:p14="http://schemas.microsoft.com/office/powerpoint/2010/main" val="249755259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owerpointstore.com_w64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powerpointstore.com_w64</Template>
  <TotalTime>200</TotalTime>
  <Words>254</Words>
  <Application>Microsoft Office PowerPoint</Application>
  <PresentationFormat>Широкий екран</PresentationFormat>
  <Paragraphs>27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powerpointstore.com_w64</vt:lpstr>
      <vt:lpstr>ДИПЛОМНА РОБОТА СТУДЕНТА ГР. РПЗ-19 2/9 ГОРОХОЛІНСЬКОГО АРТЕМА</vt:lpstr>
      <vt:lpstr>« РОЗРОБКА ПРОГРАМИ ДЛЯ СТВОРЕННЯ ТА ПРОХОДЖЕННЯ ТЕСТІВ»</vt:lpstr>
      <vt:lpstr>МЕТА РОБОТИ:</vt:lpstr>
      <vt:lpstr>МОВА ПРОГРАМУВАННЯ:</vt:lpstr>
      <vt:lpstr>СЕРЕДОВИЩЕ ФУНКЦІОНУВАННЯ:</vt:lpstr>
      <vt:lpstr>ФУНКЦІЇ ПРОГРАМИ:</vt:lpstr>
      <vt:lpstr>ДЕМОНСТРАЦІЯ ПРОГРАМИ</vt:lpstr>
      <vt:lpstr>ВИСНОВКИ: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 РОЗРОБКА ПРОГРАМИ ДЛЯ СТВОРЕННЯ ТА ПРОХОДЖЕННЯ ТЕСТІВ»</dc:title>
  <dc:creator>Artem Fredi</dc:creator>
  <cp:lastModifiedBy>Артем Горохолінський</cp:lastModifiedBy>
  <cp:revision>9</cp:revision>
  <dcterms:created xsi:type="dcterms:W3CDTF">2022-12-07T20:52:28Z</dcterms:created>
  <dcterms:modified xsi:type="dcterms:W3CDTF">2023-06-19T05:45:28Z</dcterms:modified>
</cp:coreProperties>
</file>