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1" r:id="rId5"/>
    <p:sldId id="269" r:id="rId6"/>
    <p:sldId id="260" r:id="rId7"/>
    <p:sldId id="270" r:id="rId8"/>
    <p:sldId id="264" r:id="rId9"/>
    <p:sldId id="266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86380" autoAdjust="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25536-A59F-42D7-9FAA-0CED41945163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D989B-08C5-4FD9-A0A7-CA11094F5C5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49C05-52B1-487D-87D7-50518A67EEAB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49C05-52B1-487D-87D7-50518A67EEAB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A762-CC2C-46A0-9BF9-2C298B6FB753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89C8-00B5-4CA9-9576-2BFAD59892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A762-CC2C-46A0-9BF9-2C298B6FB753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89C8-00B5-4CA9-9576-2BFAD59892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A762-CC2C-46A0-9BF9-2C298B6FB753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89C8-00B5-4CA9-9576-2BFAD59892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A762-CC2C-46A0-9BF9-2C298B6FB753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89C8-00B5-4CA9-9576-2BFAD59892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A762-CC2C-46A0-9BF9-2C298B6FB753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89C8-00B5-4CA9-9576-2BFAD59892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A762-CC2C-46A0-9BF9-2C298B6FB753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89C8-00B5-4CA9-9576-2BFAD59892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A762-CC2C-46A0-9BF9-2C298B6FB753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89C8-00B5-4CA9-9576-2BFAD59892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A762-CC2C-46A0-9BF9-2C298B6FB753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89C8-00B5-4CA9-9576-2BFAD59892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A762-CC2C-46A0-9BF9-2C298B6FB753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89C8-00B5-4CA9-9576-2BFAD59892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A762-CC2C-46A0-9BF9-2C298B6FB753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89C8-00B5-4CA9-9576-2BFAD59892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A762-CC2C-46A0-9BF9-2C298B6FB753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89C8-00B5-4CA9-9576-2BFAD59892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0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FA762-CC2C-46A0-9BF9-2C298B6FB753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89C8-00B5-4CA9-9576-2BFAD598921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:\Кванториум\фото\shutterstock_475051996 [Converted]-01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5827"/>
          <a:stretch/>
        </p:blipFill>
        <p:spPr bwMode="auto">
          <a:xfrm rot="10800000">
            <a:off x="0" y="-5949"/>
            <a:ext cx="9144000" cy="6863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8" name="AutoShape 2" descr="Картинки по запросу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4340" name="AutoShape 4" descr="Картинки по запросу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0" y="1988840"/>
            <a:ext cx="4644008" cy="2448272"/>
          </a:xfrm>
        </p:spPr>
        <p:txBody>
          <a:bodyPr rtlCol="0">
            <a:noAutofit/>
          </a:bodyPr>
          <a:lstStyle/>
          <a:p>
            <a:pPr fontAlgn="auto">
              <a:lnSpc>
                <a:spcPct val="125000"/>
              </a:lnSpc>
              <a:spcAft>
                <a:spcPts val="0"/>
              </a:spcAft>
              <a:defRPr/>
            </a:pPr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Adobe Song Std L" panose="02020300000000000000" pitchFamily="18" charset="-128"/>
                <a:cs typeface="Times New Roman" panose="02020603050405020304" pitchFamily="18" charset="0"/>
              </a:rPr>
              <a:t>Проект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Adobe Song Std L" panose="02020300000000000000" pitchFamily="18" charset="-128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Adobe Song Std L" panose="02020300000000000000" pitchFamily="18" charset="-128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Adobe Song Std L" panose="02020300000000000000" pitchFamily="18" charset="-128"/>
                <a:cs typeface="Times New Roman" panose="02020603050405020304" pitchFamily="18" charset="0"/>
              </a:rPr>
              <a:t>«Сборник развивающих, логических игр и тестов для детей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Adobe Song Std L" panose="02020300000000000000" pitchFamily="18" charset="-128"/>
                <a:cs typeface="Times New Roman" panose="02020603050405020304" pitchFamily="18" charset="0"/>
              </a:rPr>
              <a:t>“ELGames”</a:t>
            </a:r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Adobe Song Std L" panose="02020300000000000000" pitchFamily="18" charset="-128"/>
                <a:cs typeface="Times New Roman" panose="02020603050405020304" pitchFamily="18" charset="0"/>
              </a:rPr>
              <a:t>»</a:t>
            </a:r>
            <a:endParaRPr lang="ru-RU" sz="28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Adobe Song Std L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43608" y="260648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Центр цифрового образования детей «IT-cube» г. </a:t>
            </a:r>
            <a:r>
              <a:rPr lang="ru-RU" altLang="ru-RU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Сыктывкар</a:t>
            </a:r>
            <a:endParaRPr lang="ru-RU" altLang="ru-RU" dirty="0">
              <a:solidFill>
                <a:srgbClr val="31859C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pic>
        <p:nvPicPr>
          <p:cNvPr id="3079" name="Picture 7" descr="http://ks-region69.com/wp-content/uploads/2019/09/aj-ti-kub-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52536" y="188640"/>
            <a:ext cx="1580883" cy="792088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51520" y="5229200"/>
            <a:ext cx="567142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Выполнил: ученик группы №</a:t>
            </a:r>
            <a:r>
              <a:rPr lang="en-US" altLang="ru-RU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 </a:t>
            </a:r>
            <a:r>
              <a:rPr lang="ru-RU" altLang="ru-RU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1.</a:t>
            </a:r>
            <a:r>
              <a:rPr lang="en-US" altLang="ru-RU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4</a:t>
            </a:r>
            <a:r>
              <a:rPr lang="ru-RU" altLang="ru-RU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 по направлению</a:t>
            </a:r>
            <a:r>
              <a:rPr lang="en-US" altLang="ru-RU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:</a:t>
            </a:r>
            <a:endParaRPr lang="en-US" altLang="ru-RU" dirty="0">
              <a:solidFill>
                <a:srgbClr val="31859C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  <a:p>
            <a:r>
              <a:rPr lang="ru-RU" altLang="ru-RU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«Основы </a:t>
            </a:r>
            <a:r>
              <a:rPr lang="ru-RU" altLang="ru-RU" dirty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программирования на языке </a:t>
            </a:r>
            <a:r>
              <a:rPr lang="en-US" altLang="ru-RU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Python</a:t>
            </a:r>
            <a:r>
              <a:rPr lang="ru-RU" altLang="ru-RU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»,</a:t>
            </a:r>
            <a:endParaRPr lang="ru-RU" altLang="ru-RU" dirty="0">
              <a:solidFill>
                <a:srgbClr val="31859C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  <a:p>
            <a:r>
              <a:rPr lang="ru-RU" altLang="ru-RU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Суханов Артём</a:t>
            </a:r>
          </a:p>
          <a:p>
            <a:endParaRPr lang="ru-RU" altLang="ru-RU" sz="900" dirty="0" smtClean="0">
              <a:solidFill>
                <a:srgbClr val="31859C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  <a:p>
            <a:r>
              <a:rPr lang="ru-RU" altLang="ru-RU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Наставник:  Горьев Александр Викторови</a:t>
            </a:r>
            <a:r>
              <a:rPr lang="ru-RU" altLang="ru-RU" dirty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ч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083" y="332656"/>
            <a:ext cx="8229600" cy="90843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accent5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Этапы реализации проекта</a:t>
            </a:r>
            <a:endParaRPr lang="ru-RU" sz="3600" b="1" dirty="0">
              <a:solidFill>
                <a:schemeClr val="accent5">
                  <a:lumMod val="7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7" descr="http://ks-region69.com/wp-content/uploads/2019/09/aj-ti-kub-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877272"/>
            <a:ext cx="1580883" cy="792088"/>
          </a:xfrm>
          <a:prstGeom prst="rect">
            <a:avLst/>
          </a:prstGeom>
          <a:noFill/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395536" y="1628800"/>
            <a:ext cx="6264696" cy="43204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indent="180000" algn="just">
              <a:buFont typeface="+mj-lt"/>
              <a:buAutoNum type="arabicPeriod" startAt="7"/>
              <a:defRPr/>
            </a:pPr>
            <a:r>
              <a:rPr lang="ru-RU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 Написание алгоритмов создания примеров и задачек.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348880"/>
            <a:ext cx="7848872" cy="221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Содержимое 2"/>
          <p:cNvSpPr txBox="1">
            <a:spLocks/>
          </p:cNvSpPr>
          <p:nvPr/>
        </p:nvSpPr>
        <p:spPr>
          <a:xfrm>
            <a:off x="395536" y="4797152"/>
            <a:ext cx="7632848" cy="122413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1800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lang="ru-RU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 Конвертирование файла с расширением </a:t>
            </a:r>
            <a:r>
              <a:rPr lang="en-US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.py</a:t>
            </a:r>
            <a:r>
              <a:rPr lang="ru-RU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 в </a:t>
            </a:r>
            <a:r>
              <a:rPr lang="en-US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.exe</a:t>
            </a:r>
            <a:r>
              <a:rPr lang="ru-RU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.</a:t>
            </a:r>
          </a:p>
          <a:p>
            <a:pPr marL="0" marR="0" lvl="0" indent="1800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endParaRPr lang="ru-RU" altLang="ru-RU" sz="2000" dirty="0" smtClean="0">
              <a:solidFill>
                <a:srgbClr val="31859C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0" marR="0" lvl="0" indent="1800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lang="ru-RU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 Добавление всех иконок и изображений в  папку с исполняемым файлом.</a:t>
            </a:r>
            <a:endParaRPr kumimoji="0" lang="ru-RU" altLang="ru-RU" sz="2000" b="0" i="0" u="none" strike="noStrike" kern="1200" cap="none" spc="0" normalizeH="0" baseline="0" noProof="0" dirty="0" smtClean="0">
              <a:ln>
                <a:noFill/>
              </a:ln>
              <a:solidFill>
                <a:srgbClr val="31859C"/>
              </a:solidFill>
              <a:effectLst/>
              <a:uLnTx/>
              <a:uFillTx/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083" y="332656"/>
            <a:ext cx="8229600" cy="90843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accent5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Перспективы</a:t>
            </a:r>
            <a:endParaRPr lang="ru-RU" sz="3600" b="1" dirty="0">
              <a:solidFill>
                <a:schemeClr val="accent5">
                  <a:lumMod val="7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08912" cy="3096344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180000" algn="just">
              <a:spcBef>
                <a:spcPts val="0"/>
              </a:spcBef>
              <a:buNone/>
            </a:pPr>
            <a:r>
              <a:rPr lang="ru-RU" altLang="ru-RU" sz="2400" b="1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Приложение можно улучшить, добавив:</a:t>
            </a:r>
          </a:p>
          <a:p>
            <a:pPr marL="0" indent="180000" algn="just">
              <a:spcBef>
                <a:spcPts val="0"/>
              </a:spcBef>
              <a:buNone/>
            </a:pPr>
            <a:endParaRPr lang="ru-RU" altLang="ru-RU" sz="1200" b="1" dirty="0" smtClean="0">
              <a:solidFill>
                <a:srgbClr val="31859C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0" indent="180000" algn="just">
              <a:spcBef>
                <a:spcPts val="0"/>
              </a:spcBef>
            </a:pP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фоновую музыку и звуки для кнопок;</a:t>
            </a:r>
          </a:p>
          <a:p>
            <a:pPr marL="0" indent="180000" algn="just">
              <a:spcBef>
                <a:spcPts val="0"/>
              </a:spcBef>
            </a:pP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новые ребусы, загадки и задачки;</a:t>
            </a:r>
          </a:p>
          <a:p>
            <a:pPr marL="0" indent="180000" algn="just">
              <a:spcBef>
                <a:spcPts val="0"/>
              </a:spcBef>
            </a:pP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улучшенную графику, анимацию и больше картинок.</a:t>
            </a:r>
          </a:p>
          <a:p>
            <a:pPr marL="0" indent="180000" algn="just">
              <a:spcBef>
                <a:spcPts val="0"/>
              </a:spcBef>
              <a:buNone/>
            </a:pPr>
            <a:endParaRPr lang="ru-RU" altLang="ru-RU" sz="2400" dirty="0" smtClean="0">
              <a:solidFill>
                <a:srgbClr val="31859C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0" indent="180000" algn="just">
              <a:spcBef>
                <a:spcPts val="0"/>
              </a:spcBef>
              <a:buNone/>
            </a:pP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А также можно локализовать приложение под английский язык и сделать поддержку на андроид и </a:t>
            </a:r>
            <a:r>
              <a:rPr lang="en-US" altLang="ru-RU" sz="2400" dirty="0" err="1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ios</a:t>
            </a: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.</a:t>
            </a:r>
          </a:p>
        </p:txBody>
      </p:sp>
      <p:pic>
        <p:nvPicPr>
          <p:cNvPr id="7" name="Picture 7" descr="http://ks-region69.com/wp-content/uploads/2019/09/aj-ti-kub-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877272"/>
            <a:ext cx="1580883" cy="792088"/>
          </a:xfrm>
          <a:prstGeom prst="rect">
            <a:avLst/>
          </a:prstGeom>
          <a:noFill/>
        </p:spPr>
      </p:pic>
      <p:pic>
        <p:nvPicPr>
          <p:cNvPr id="1026" name="Picture 2" descr="https://www.culture.ru/storage/images/5729c9a98c02f4c9141399bf27d01baf/c5fead3fbae91a236b69eeee80e19cc3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27584" y="4797152"/>
            <a:ext cx="2664296" cy="1665185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8" name="Picture 4" descr="https://avatars.mds.yandex.net/get-pdb/1605413/d8c6338c-5848-43b4-a016-8fcdd11e029b/s12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851920" y="4869160"/>
            <a:ext cx="1214805" cy="1656184"/>
          </a:xfrm>
          <a:prstGeom prst="rect">
            <a:avLst/>
          </a:prstGeom>
          <a:noFill/>
        </p:spPr>
      </p:pic>
      <p:pic>
        <p:nvPicPr>
          <p:cNvPr id="1030" name="Picture 6" descr="http://4pda.info/uploads/posts/2011-09/1316844708_gclg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4797152"/>
            <a:ext cx="2664296" cy="1685379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:\Кванториум\фото\shutterstock_475051996 [Converted]-01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5827"/>
          <a:stretch/>
        </p:blipFill>
        <p:spPr bwMode="auto">
          <a:xfrm rot="10800000">
            <a:off x="0" y="-5949"/>
            <a:ext cx="9144000" cy="6863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8" name="AutoShape 2" descr="Картинки по запросу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4340" name="AutoShape 4" descr="Картинки по запросу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43608" y="260648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Центр цифрового образования детей «IT-cube» г. </a:t>
            </a:r>
            <a:r>
              <a:rPr lang="ru-RU" altLang="ru-RU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Сыктывкар</a:t>
            </a:r>
            <a:endParaRPr lang="ru-RU" altLang="ru-RU" dirty="0">
              <a:solidFill>
                <a:srgbClr val="31859C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pic>
        <p:nvPicPr>
          <p:cNvPr id="3079" name="Picture 7" descr="http://ks-region69.com/wp-content/uploads/2019/09/aj-ti-kub-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52536" y="188640"/>
            <a:ext cx="1580883" cy="792088"/>
          </a:xfrm>
          <a:prstGeom prst="rect">
            <a:avLst/>
          </a:prstGeom>
          <a:noFill/>
        </p:spPr>
      </p:pic>
      <p:sp>
        <p:nvSpPr>
          <p:cNvPr id="11" name="Заголовок 10"/>
          <p:cNvSpPr>
            <a:spLocks noGrp="1"/>
          </p:cNvSpPr>
          <p:nvPr>
            <p:ph type="ctrTitle"/>
          </p:nvPr>
        </p:nvSpPr>
        <p:spPr>
          <a:xfrm>
            <a:off x="-900608" y="2996952"/>
            <a:ext cx="7772400" cy="1470025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solidFill>
                  <a:schemeClr val="accent5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Спасибо за внимание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083" y="332656"/>
            <a:ext cx="8229600" cy="90843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accent5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Введение</a:t>
            </a:r>
            <a:endParaRPr lang="ru-RU" sz="3600" b="1" dirty="0">
              <a:solidFill>
                <a:schemeClr val="accent5">
                  <a:lumMod val="7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12776"/>
            <a:ext cx="7776864" cy="1296144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180000" algn="ctr">
              <a:spcBef>
                <a:spcPts val="0"/>
              </a:spcBef>
              <a:buNone/>
            </a:pP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Хочется, чтобы ребенок не отвлекал какое то время родителей и мог самостоятельно позаниматься с пользой.</a:t>
            </a:r>
            <a:endParaRPr lang="ru-RU" altLang="ru-RU" sz="2400" dirty="0">
              <a:solidFill>
                <a:srgbClr val="31859C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pic>
        <p:nvPicPr>
          <p:cNvPr id="7" name="Picture 7" descr="http://ks-region69.com/wp-content/uploads/2019/09/aj-ti-kub-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877272"/>
            <a:ext cx="1580883" cy="792088"/>
          </a:xfrm>
          <a:prstGeom prst="rect">
            <a:avLst/>
          </a:prstGeom>
          <a:noFill/>
        </p:spPr>
      </p:pic>
      <p:pic>
        <p:nvPicPr>
          <p:cNvPr id="7170" name="Picture 2" descr="https://avatars.mds.yandex.net/get-zen_doc/1245197/pub_5dbdfbf4aad43600aca19d34_5df0fffa06cc4600b2f0e568/scale_12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996952"/>
            <a:ext cx="3496113" cy="230425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172" name="Picture 4" descr="https://media2.ledevoir.com/images_galerie/nwd_102720_83619/image.jpg?ts=132041594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996952"/>
            <a:ext cx="3672408" cy="2350696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083" y="332656"/>
            <a:ext cx="8229600" cy="90843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accent5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Проблема, решение и задачи</a:t>
            </a:r>
            <a:endParaRPr lang="ru-RU" sz="3600" b="1" dirty="0">
              <a:solidFill>
                <a:schemeClr val="accent5">
                  <a:lumMod val="7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08912" cy="4464496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0" indent="180000" algn="just">
              <a:spcBef>
                <a:spcPts val="0"/>
              </a:spcBef>
              <a:buNone/>
            </a:pPr>
            <a:r>
              <a:rPr lang="ru-RU" altLang="ru-RU" sz="2400" b="1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Проблема: </a:t>
            </a:r>
            <a:r>
              <a:rPr lang="ru-RU" altLang="ru-RU" sz="2400" dirty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б</a:t>
            </a: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есполезное времяпрепровождение детей за компьютерами.</a:t>
            </a:r>
            <a:endParaRPr lang="ru-RU" altLang="ru-RU" sz="2400" b="1" dirty="0" smtClean="0">
              <a:solidFill>
                <a:srgbClr val="31859C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0" indent="180000" algn="just">
              <a:spcBef>
                <a:spcPts val="0"/>
              </a:spcBef>
              <a:buNone/>
            </a:pPr>
            <a:r>
              <a:rPr lang="ru-RU" altLang="ru-RU" sz="2400" b="1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Решение: </a:t>
            </a: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создание программы с задачками, ребусами, примерами и логическими играми на языке </a:t>
            </a:r>
            <a:r>
              <a:rPr lang="en-US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Python</a:t>
            </a: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 для детей.</a:t>
            </a:r>
          </a:p>
          <a:p>
            <a:pPr marL="0" indent="180000" algn="just">
              <a:spcBef>
                <a:spcPts val="0"/>
              </a:spcBef>
              <a:buNone/>
            </a:pPr>
            <a:endParaRPr lang="ru-RU" altLang="ru-RU" sz="2400" dirty="0" smtClean="0">
              <a:solidFill>
                <a:srgbClr val="31859C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0" indent="180000" algn="just">
              <a:spcBef>
                <a:spcPts val="0"/>
              </a:spcBef>
              <a:buNone/>
            </a:pPr>
            <a:r>
              <a:rPr lang="ru-RU" altLang="ru-RU" sz="2400" b="1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Задачи:</a:t>
            </a:r>
          </a:p>
          <a:p>
            <a:pPr marL="0" indent="180000" algn="just">
              <a:spcBef>
                <a:spcPts val="0"/>
              </a:spcBef>
            </a:pP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придумать систему, которая заинтересует детей;</a:t>
            </a:r>
          </a:p>
          <a:p>
            <a:pPr marL="0" indent="180000" algn="just">
              <a:spcBef>
                <a:spcPts val="0"/>
              </a:spcBef>
            </a:pPr>
            <a:r>
              <a:rPr lang="ru-RU" altLang="ru-RU" sz="2400" dirty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р</a:t>
            </a: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азработать дизайн и меню;</a:t>
            </a:r>
          </a:p>
          <a:p>
            <a:pPr marL="0" indent="180000" algn="just">
              <a:spcBef>
                <a:spcPts val="0"/>
              </a:spcBef>
            </a:pP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создать логотип</a:t>
            </a:r>
          </a:p>
          <a:p>
            <a:pPr marL="0" indent="180000" algn="just">
              <a:spcBef>
                <a:spcPts val="0"/>
              </a:spcBef>
            </a:pP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найти </a:t>
            </a:r>
            <a:r>
              <a:rPr lang="en-US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/</a:t>
            </a: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 придумать задачки, ребусы;</a:t>
            </a:r>
          </a:p>
          <a:p>
            <a:pPr marL="0" indent="180000" algn="just">
              <a:spcBef>
                <a:spcPts val="0"/>
              </a:spcBef>
            </a:pP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реализовать алгоритм создания примеров, и задачек;</a:t>
            </a:r>
          </a:p>
          <a:p>
            <a:pPr marL="0" indent="180000" algn="just">
              <a:spcBef>
                <a:spcPts val="0"/>
              </a:spcBef>
            </a:pPr>
            <a:r>
              <a:rPr lang="ru-RU" altLang="ru-RU" sz="2400" dirty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н</a:t>
            </a: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аписать программу управления всеми виджетами.</a:t>
            </a:r>
          </a:p>
        </p:txBody>
      </p:sp>
      <p:pic>
        <p:nvPicPr>
          <p:cNvPr id="7" name="Picture 7" descr="http://ks-region69.com/wp-content/uploads/2019/09/aj-ti-kub-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877272"/>
            <a:ext cx="1580883" cy="7920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083" y="332656"/>
            <a:ext cx="8229600" cy="90843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accent5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Актуальность и аудитория</a:t>
            </a:r>
            <a:endParaRPr lang="ru-RU" sz="3600" b="1" dirty="0">
              <a:solidFill>
                <a:schemeClr val="accent5">
                  <a:lumMod val="7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08912" cy="3528392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180000" algn="just">
              <a:spcBef>
                <a:spcPts val="0"/>
              </a:spcBef>
              <a:buNone/>
            </a:pPr>
            <a:r>
              <a:rPr lang="ru-RU" altLang="ru-RU" sz="2400" b="1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Актуальность: </a:t>
            </a: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более 15% процентов в России дети, и проблема бесполезного времяпрепровождения детей за компьютерами знакома многим.</a:t>
            </a:r>
          </a:p>
          <a:p>
            <a:pPr marL="0" indent="180000" algn="just">
              <a:spcBef>
                <a:spcPts val="0"/>
              </a:spcBef>
              <a:buNone/>
            </a:pPr>
            <a:endParaRPr lang="ru-RU" altLang="ru-RU" sz="2400" dirty="0" smtClean="0">
              <a:solidFill>
                <a:srgbClr val="31859C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0" indent="180000" algn="just">
              <a:spcBef>
                <a:spcPts val="0"/>
              </a:spcBef>
              <a:buNone/>
            </a:pPr>
            <a:r>
              <a:rPr lang="ru-RU" altLang="ru-RU" sz="2400" b="1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Целевая аудитория:</a:t>
            </a:r>
          </a:p>
          <a:p>
            <a:pPr marL="0" indent="180000" algn="just">
              <a:spcBef>
                <a:spcPts val="0"/>
              </a:spcBef>
            </a:pP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Дети от 3 лет</a:t>
            </a:r>
          </a:p>
          <a:p>
            <a:pPr marL="0" indent="180000" algn="just">
              <a:spcBef>
                <a:spcPts val="0"/>
              </a:spcBef>
            </a:pP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Компании, предоставляющие доп. образование для детей</a:t>
            </a:r>
          </a:p>
          <a:p>
            <a:pPr marL="0" indent="180000" algn="just">
              <a:spcBef>
                <a:spcPts val="0"/>
              </a:spcBef>
            </a:pP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Детские сады</a:t>
            </a:r>
          </a:p>
          <a:p>
            <a:pPr marL="0" indent="180000" algn="just">
              <a:spcBef>
                <a:spcPts val="0"/>
              </a:spcBef>
            </a:pP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Младшие классы образовательных учреждений</a:t>
            </a:r>
          </a:p>
        </p:txBody>
      </p:sp>
      <p:pic>
        <p:nvPicPr>
          <p:cNvPr id="7" name="Picture 7" descr="http://ks-region69.com/wp-content/uploads/2019/09/aj-ti-kub-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877272"/>
            <a:ext cx="1580883" cy="7920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083" y="332656"/>
            <a:ext cx="8229600" cy="90843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accent5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Уникальность</a:t>
            </a:r>
            <a:endParaRPr lang="ru-RU" sz="3600" b="1" dirty="0">
              <a:solidFill>
                <a:schemeClr val="accent5">
                  <a:lumMod val="7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08912" cy="3960440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180000" algn="just">
              <a:spcBef>
                <a:spcPts val="0"/>
              </a:spcBef>
              <a:buNone/>
            </a:pPr>
            <a:r>
              <a:rPr lang="ru-RU" altLang="ru-RU" sz="2400" b="1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Аналоги: </a:t>
            </a: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на данный момент почти не существует русских аналогов.</a:t>
            </a:r>
          </a:p>
          <a:p>
            <a:pPr marL="0" indent="180000" algn="just">
              <a:spcBef>
                <a:spcPts val="0"/>
              </a:spcBef>
              <a:buNone/>
            </a:pPr>
            <a:endParaRPr lang="ru-RU" altLang="ru-RU" sz="2400" dirty="0" smtClean="0">
              <a:solidFill>
                <a:srgbClr val="31859C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0" indent="180000" algn="just">
              <a:spcBef>
                <a:spcPts val="0"/>
              </a:spcBef>
              <a:buNone/>
            </a:pPr>
            <a:r>
              <a:rPr lang="ru-RU" altLang="ru-RU" sz="2400" b="1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Отличия от аналогов:</a:t>
            </a:r>
          </a:p>
          <a:p>
            <a:pPr marL="0" indent="180000" algn="just">
              <a:spcBef>
                <a:spcPts val="0"/>
              </a:spcBef>
            </a:pP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простое и понятное управление;</a:t>
            </a:r>
          </a:p>
          <a:p>
            <a:pPr marL="0" indent="180000" algn="just">
              <a:spcBef>
                <a:spcPts val="0"/>
              </a:spcBef>
            </a:pP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сочетание в себе сразу несколько тематик;</a:t>
            </a:r>
          </a:p>
          <a:p>
            <a:pPr marL="0" indent="180000" algn="just">
              <a:spcBef>
                <a:spcPts val="0"/>
              </a:spcBef>
            </a:pP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работа без интернета и доп. программ;</a:t>
            </a:r>
            <a:endParaRPr lang="en-US" altLang="ru-RU" sz="2400" dirty="0" smtClean="0">
              <a:solidFill>
                <a:srgbClr val="31859C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0" indent="180000" algn="just">
              <a:spcBef>
                <a:spcPts val="0"/>
              </a:spcBef>
            </a:pP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система поощрения;</a:t>
            </a:r>
          </a:p>
          <a:p>
            <a:pPr marL="0" indent="180000" algn="just">
              <a:spcBef>
                <a:spcPts val="0"/>
              </a:spcBef>
            </a:pP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родительский контроль;</a:t>
            </a:r>
          </a:p>
          <a:p>
            <a:pPr marL="0" indent="180000" algn="just">
              <a:spcBef>
                <a:spcPts val="0"/>
              </a:spcBef>
            </a:pP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поддержка </a:t>
            </a:r>
            <a:r>
              <a:rPr lang="en-US" altLang="ru-RU" sz="240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windows 7/8.1/10</a:t>
            </a:r>
            <a:r>
              <a:rPr lang="ru-RU" altLang="ru-RU" sz="240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.</a:t>
            </a:r>
            <a:endParaRPr lang="ru-RU" altLang="ru-RU" sz="2400" dirty="0" smtClean="0">
              <a:solidFill>
                <a:srgbClr val="31859C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pic>
        <p:nvPicPr>
          <p:cNvPr id="7" name="Picture 7" descr="http://ks-region69.com/wp-content/uploads/2019/09/aj-ti-kub-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877272"/>
            <a:ext cx="1580883" cy="7920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083" y="332656"/>
            <a:ext cx="8229600" cy="90843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“ELGames”</a:t>
            </a:r>
            <a:endParaRPr lang="ru-RU" sz="3600" b="1" dirty="0">
              <a:solidFill>
                <a:schemeClr val="accent5">
                  <a:lumMod val="7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5832648" cy="4392488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0" indent="180000" algn="just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ELGames </a:t>
            </a:r>
            <a:r>
              <a:rPr lang="ru-RU" sz="2800" b="1" dirty="0" smtClean="0">
                <a:solidFill>
                  <a:schemeClr val="accent5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US" sz="2800" b="1" dirty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E</a:t>
            </a:r>
            <a:r>
              <a:rPr lang="en-US" altLang="ru-RU" sz="28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ducational </a:t>
            </a:r>
            <a:r>
              <a:rPr lang="en-US" altLang="ru-RU" sz="2800" b="1" dirty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L</a:t>
            </a:r>
            <a:r>
              <a:rPr lang="en-US" altLang="ru-RU" sz="28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ogic </a:t>
            </a:r>
            <a:r>
              <a:rPr lang="en-US" altLang="ru-RU" sz="2800" b="1" dirty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G</a:t>
            </a:r>
            <a:r>
              <a:rPr lang="en-US" altLang="ru-RU" sz="28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ames</a:t>
            </a:r>
            <a:r>
              <a:rPr lang="ru-RU" altLang="ru-RU" sz="28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 (развивающие логические игры).</a:t>
            </a:r>
          </a:p>
          <a:p>
            <a:pPr marL="0" indent="180000" algn="just">
              <a:spcBef>
                <a:spcPts val="0"/>
              </a:spcBef>
              <a:buNone/>
            </a:pPr>
            <a:endParaRPr lang="ru-RU" altLang="ru-RU" sz="2800" dirty="0" smtClean="0">
              <a:solidFill>
                <a:srgbClr val="31859C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0" indent="180000" algn="just">
              <a:spcBef>
                <a:spcPts val="0"/>
              </a:spcBef>
              <a:buNone/>
            </a:pP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В приложении будут присутствовать:</a:t>
            </a:r>
          </a:p>
          <a:p>
            <a:pPr marL="0" indent="180000" algn="just">
              <a:spcBef>
                <a:spcPts val="0"/>
              </a:spcBef>
              <a:buNone/>
            </a:pPr>
            <a:endParaRPr lang="ru-RU" altLang="ru-RU" sz="2400" dirty="0" smtClean="0">
              <a:solidFill>
                <a:srgbClr val="31859C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0" indent="180000" algn="just">
              <a:spcBef>
                <a:spcPts val="0"/>
              </a:spcBef>
            </a:pP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меню с разделами: задачи, примеры, ребусы, загадки, настройки и родительский контроль;</a:t>
            </a:r>
          </a:p>
          <a:p>
            <a:pPr marL="0" indent="180000" algn="just">
              <a:spcBef>
                <a:spcPts val="0"/>
              </a:spcBef>
            </a:pPr>
            <a:endParaRPr lang="ru-RU" altLang="ru-RU" sz="2400" dirty="0" smtClean="0">
              <a:solidFill>
                <a:srgbClr val="31859C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0" indent="180000" algn="just">
              <a:spcBef>
                <a:spcPts val="0"/>
              </a:spcBef>
            </a:pP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система поощрения – «сердечки»;</a:t>
            </a:r>
          </a:p>
          <a:p>
            <a:pPr marL="0" indent="180000" algn="just">
              <a:spcBef>
                <a:spcPts val="0"/>
              </a:spcBef>
            </a:pPr>
            <a:endParaRPr lang="ru-RU" altLang="ru-RU" sz="2400" dirty="0" smtClean="0">
              <a:solidFill>
                <a:srgbClr val="31859C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0" indent="180000" algn="just">
              <a:spcBef>
                <a:spcPts val="0"/>
              </a:spcBef>
            </a:pP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родительский </a:t>
            </a:r>
            <a:r>
              <a:rPr lang="ru-RU" altLang="ru-RU" sz="24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контроль.</a:t>
            </a:r>
          </a:p>
          <a:p>
            <a:pPr marL="0" indent="180000" algn="just">
              <a:spcBef>
                <a:spcPts val="0"/>
              </a:spcBef>
              <a:buNone/>
            </a:pPr>
            <a:endParaRPr lang="ru-RU" altLang="ru-RU" sz="2000" dirty="0">
              <a:solidFill>
                <a:srgbClr val="31859C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pic>
        <p:nvPicPr>
          <p:cNvPr id="7" name="Picture 7" descr="http://ks-region69.com/wp-content/uploads/2019/09/aj-ti-kub-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877272"/>
            <a:ext cx="1580883" cy="792088"/>
          </a:xfrm>
          <a:prstGeom prst="rect">
            <a:avLst/>
          </a:prstGeom>
          <a:noFill/>
        </p:spPr>
      </p:pic>
      <p:pic>
        <p:nvPicPr>
          <p:cNvPr id="13" name="Рисунок 12" descr="x-03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1484784"/>
            <a:ext cx="1713557" cy="171355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083" y="332656"/>
            <a:ext cx="8229600" cy="90843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accent5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Этапы реализации проекта</a:t>
            </a:r>
            <a:endParaRPr lang="ru-RU" sz="3600" b="1" dirty="0">
              <a:solidFill>
                <a:schemeClr val="accent5">
                  <a:lumMod val="7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340768"/>
            <a:ext cx="6336704" cy="432048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180000" algn="just">
              <a:spcBef>
                <a:spcPts val="0"/>
              </a:spcBef>
              <a:buAutoNum type="arabicPeriod"/>
            </a:pPr>
            <a:r>
              <a:rPr lang="ru-RU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Выбор названия и разработка логотипа приложения.</a:t>
            </a:r>
            <a:endParaRPr lang="en-US" altLang="ru-RU" sz="2000" dirty="0">
              <a:solidFill>
                <a:srgbClr val="31859C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pic>
        <p:nvPicPr>
          <p:cNvPr id="7" name="Picture 7" descr="http://ks-region69.com/wp-content/uploads/2019/09/aj-ti-kub-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877272"/>
            <a:ext cx="1580883" cy="79208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95536" y="4221089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2. </a:t>
            </a:r>
            <a:r>
              <a:rPr lang="ru-RU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Изучение библиотеки </a:t>
            </a:r>
            <a:r>
              <a:rPr lang="en-US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PyQt5</a:t>
            </a:r>
            <a:r>
              <a:rPr lang="ru-RU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, сбор информации и чтение необходимой документации.</a:t>
            </a:r>
          </a:p>
        </p:txBody>
      </p:sp>
      <p:pic>
        <p:nvPicPr>
          <p:cNvPr id="9" name="Рисунок 8" descr="logo_f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2060848"/>
            <a:ext cx="1800199" cy="1657989"/>
          </a:xfrm>
          <a:prstGeom prst="rect">
            <a:avLst/>
          </a:prstGeom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1916832"/>
            <a:ext cx="4320480" cy="204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kisspng-python-skateboarding-web-scraping-computer-icons-c-collection-of-free-python-vector-head-download-on-5d0f0a8e2347e1.761437741561266830144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4" y="5085184"/>
            <a:ext cx="1340768" cy="1340768"/>
          </a:xfrm>
          <a:prstGeom prst="rect">
            <a:avLst/>
          </a:prstGeom>
        </p:spPr>
      </p:pic>
      <p:pic>
        <p:nvPicPr>
          <p:cNvPr id="14" name="Рисунок 13" descr="qt-quick-qt-creator-computer-icons-signals-and-slots-harder-better-faster-stronger (1)_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3728" y="5085184"/>
            <a:ext cx="942192" cy="1224359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4797152"/>
            <a:ext cx="3620323" cy="158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083" y="332656"/>
            <a:ext cx="8229600" cy="90843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accent5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Этапы реализации проекта</a:t>
            </a:r>
            <a:endParaRPr lang="ru-RU" sz="3600" b="1" dirty="0">
              <a:solidFill>
                <a:schemeClr val="accent5">
                  <a:lumMod val="7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720080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180000" algn="just">
              <a:spcBef>
                <a:spcPts val="0"/>
              </a:spcBef>
              <a:buFont typeface="+mj-lt"/>
              <a:buAutoNum type="arabicPeriod" startAt="3"/>
            </a:pPr>
            <a:r>
              <a:rPr lang="ru-RU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 Создание </a:t>
            </a:r>
            <a:r>
              <a:rPr lang="en-US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GUI </a:t>
            </a:r>
            <a:r>
              <a:rPr lang="ru-RU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приложения в </a:t>
            </a:r>
            <a:r>
              <a:rPr lang="en-US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PyQt5 Designer</a:t>
            </a:r>
            <a:r>
              <a:rPr lang="ru-RU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 и описание внешнего вида, с помощью </a:t>
            </a:r>
            <a:r>
              <a:rPr lang="en-US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QSS</a:t>
            </a:r>
            <a:r>
              <a:rPr lang="ru-RU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.</a:t>
            </a:r>
          </a:p>
          <a:p>
            <a:pPr marL="0" indent="180000" algn="just">
              <a:spcBef>
                <a:spcPts val="0"/>
              </a:spcBef>
              <a:buAutoNum type="arabicPeriod" startAt="3"/>
            </a:pPr>
            <a:endParaRPr lang="ru-RU" altLang="ru-RU" sz="2000" dirty="0" smtClean="0">
              <a:solidFill>
                <a:srgbClr val="31859C"/>
              </a:solidFill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pic>
        <p:nvPicPr>
          <p:cNvPr id="7" name="Picture 7" descr="http://ks-region69.com/wp-content/uploads/2019/09/aj-ti-kub-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877272"/>
            <a:ext cx="1580883" cy="792088"/>
          </a:xfrm>
          <a:prstGeom prst="rect">
            <a:avLst/>
          </a:prstGeom>
          <a:noFill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564904"/>
            <a:ext cx="2592288" cy="275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564904"/>
            <a:ext cx="5337824" cy="277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083" y="332656"/>
            <a:ext cx="8229600" cy="90843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accent5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Этапы реализации проекта</a:t>
            </a:r>
            <a:endParaRPr lang="ru-RU" sz="3600" b="1" dirty="0">
              <a:solidFill>
                <a:schemeClr val="accent5">
                  <a:lumMod val="7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340768"/>
            <a:ext cx="8352928" cy="504056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180000">
              <a:spcBef>
                <a:spcPts val="0"/>
              </a:spcBef>
              <a:buFont typeface="+mj-lt"/>
              <a:buAutoNum type="arabicPeriod" startAt="4"/>
            </a:pPr>
            <a:r>
              <a:rPr lang="ru-RU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Конвертирование файла с расширением </a:t>
            </a:r>
            <a:r>
              <a:rPr lang="en-US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.ui </a:t>
            </a:r>
            <a:r>
              <a:rPr lang="ru-RU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в </a:t>
            </a:r>
            <a:r>
              <a:rPr lang="en-US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.py</a:t>
            </a:r>
            <a:r>
              <a:rPr lang="ru-RU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.</a:t>
            </a:r>
          </a:p>
        </p:txBody>
      </p:sp>
      <p:pic>
        <p:nvPicPr>
          <p:cNvPr id="7" name="Picture 7" descr="http://ks-region69.com/wp-content/uploads/2019/09/aj-ti-kub-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877272"/>
            <a:ext cx="1580883" cy="79208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3528" y="3789040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altLang="ru-RU" sz="2000" dirty="0" smtClean="0">
                <a:solidFill>
                  <a:srgbClr val="31859C"/>
                </a:solidFill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5.Присвоение каждому виджету интерфейса своей функции.</a:t>
            </a:r>
            <a:endParaRPr lang="ru-RU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9" y="4293096"/>
            <a:ext cx="5112568" cy="1565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844824"/>
            <a:ext cx="4608512" cy="164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412</Words>
  <Application>Microsoft Office PowerPoint</Application>
  <PresentationFormat>Экран (4:3)</PresentationFormat>
  <Paragraphs>73</Paragraphs>
  <Slides>12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Проект  «Сборник развивающих, логических игр и тестов для детей “ELGames”»</vt:lpstr>
      <vt:lpstr>Введение</vt:lpstr>
      <vt:lpstr>Проблема, решение и задачи</vt:lpstr>
      <vt:lpstr>Актуальность и аудитория</vt:lpstr>
      <vt:lpstr>Уникальность</vt:lpstr>
      <vt:lpstr>“ELGames”</vt:lpstr>
      <vt:lpstr>Этапы реализации проекта</vt:lpstr>
      <vt:lpstr>Этапы реализации проекта</vt:lpstr>
      <vt:lpstr>Этапы реализации проекта</vt:lpstr>
      <vt:lpstr>Этапы реализации проекта</vt:lpstr>
      <vt:lpstr>Перспективы</vt:lpstr>
      <vt:lpstr>Спасибо за внимание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«LogicGames» на смену «ЮниКвант», ВДЦ «Смена»’19</dc:title>
  <dc:creator>Алексей</dc:creator>
  <cp:lastModifiedBy>Алексей</cp:lastModifiedBy>
  <cp:revision>116</cp:revision>
  <dcterms:created xsi:type="dcterms:W3CDTF">2020-02-25T09:18:52Z</dcterms:created>
  <dcterms:modified xsi:type="dcterms:W3CDTF">2020-06-09T12:08:23Z</dcterms:modified>
</cp:coreProperties>
</file>