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8571D5-B63D-465B-B7BA-98A2C0F3027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073D84-0F2A-47B9-8FA3-4266383D7EE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1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71D5-B63D-465B-B7BA-98A2C0F3027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D84-0F2A-47B9-8FA3-4266383D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1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71D5-B63D-465B-B7BA-98A2C0F3027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D84-0F2A-47B9-8FA3-4266383D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07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71D5-B63D-465B-B7BA-98A2C0F3027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D84-0F2A-47B9-8FA3-4266383D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7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71D5-B63D-465B-B7BA-98A2C0F3027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D84-0F2A-47B9-8FA3-4266383D7EE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06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71D5-B63D-465B-B7BA-98A2C0F3027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D84-0F2A-47B9-8FA3-4266383D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75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71D5-B63D-465B-B7BA-98A2C0F3027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D84-0F2A-47B9-8FA3-4266383D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266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71D5-B63D-465B-B7BA-98A2C0F3027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D84-0F2A-47B9-8FA3-4266383D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65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71D5-B63D-465B-B7BA-98A2C0F3027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D84-0F2A-47B9-8FA3-4266383D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5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71D5-B63D-465B-B7BA-98A2C0F3027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D84-0F2A-47B9-8FA3-4266383D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028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71D5-B63D-465B-B7BA-98A2C0F3027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D84-0F2A-47B9-8FA3-4266383D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9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18571D5-B63D-465B-B7BA-98A2C0F3027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073D84-0F2A-47B9-8FA3-4266383D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0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DF4DA2D-93F4-199F-DDFF-7E76A9FAC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Трекинг объектов на видео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4B9CDB28-6347-DE1F-101A-6397B2E4A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Эзри Артём</a:t>
            </a:r>
          </a:p>
        </p:txBody>
      </p:sp>
    </p:spTree>
    <p:extLst>
      <p:ext uri="{BB962C8B-B14F-4D97-AF65-F5344CB8AC3E}">
        <p14:creationId xmlns:p14="http://schemas.microsoft.com/office/powerpoint/2010/main" val="244733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7AD3D-E90B-DF05-81CD-BEA49DFE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3429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Информация о видео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C85BCDE-BE8E-E0E4-C25E-573C2E068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241647"/>
              </p:ext>
            </p:extLst>
          </p:nvPr>
        </p:nvGraphicFramePr>
        <p:xfrm>
          <a:off x="521110" y="1251153"/>
          <a:ext cx="11116441" cy="5039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8063">
                  <a:extLst>
                    <a:ext uri="{9D8B030D-6E8A-4147-A177-3AD203B41FA5}">
                      <a16:colId xmlns:a16="http://schemas.microsoft.com/office/drawing/2014/main" val="2729218586"/>
                    </a:ext>
                  </a:extLst>
                </a:gridCol>
                <a:gridCol w="1232741">
                  <a:extLst>
                    <a:ext uri="{9D8B030D-6E8A-4147-A177-3AD203B41FA5}">
                      <a16:colId xmlns:a16="http://schemas.microsoft.com/office/drawing/2014/main" val="1786976312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3789404058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151272052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465876227"/>
                    </a:ext>
                  </a:extLst>
                </a:gridCol>
                <a:gridCol w="2786742">
                  <a:extLst>
                    <a:ext uri="{9D8B030D-6E8A-4147-A177-3AD203B41FA5}">
                      <a16:colId xmlns:a16="http://schemas.microsoft.com/office/drawing/2014/main" val="3995303755"/>
                    </a:ext>
                  </a:extLst>
                </a:gridCol>
                <a:gridCol w="2700380">
                  <a:extLst>
                    <a:ext uri="{9D8B030D-6E8A-4147-A177-3AD203B41FA5}">
                      <a16:colId xmlns:a16="http://schemas.microsoft.com/office/drawing/2014/main" val="304873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Разреш</a:t>
                      </a:r>
                      <a:r>
                        <a:rPr lang="ru-RU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Кодек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Длительн</a:t>
                      </a:r>
                      <a:r>
                        <a:rPr lang="ru-RU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Интенсивность объектов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Особенности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95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ants.mp4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1920x1080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0:37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Несколько объектов рядом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41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bulldog.mp4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1280x720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0:06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Выходит за границу экрана и возвращается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08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car.mp4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1920x1080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0:58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29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cat.mp4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1920x1080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0:54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Поворот объектов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3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factory.mp4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1920x1080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47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race_car.mp4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1728x1080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0:07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Высокая скорость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23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running.mp4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768x432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0:08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Прыжки, перемещение в угол кадра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22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sidewalk.mp4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3840x2160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Много объектов, многократное перекрытие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17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stunt.mp4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1920x1080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0:05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Поворот, высокая скорость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traffic.mp4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1280x720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Много объектов, многократное перекрытие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29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train.mp4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1920x1080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0:24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Изменение размера объекта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48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16746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147</Words>
  <Application>Microsoft Office PowerPoint</Application>
  <PresentationFormat>Широкоэкранный</PresentationFormat>
  <Paragraphs>87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Corbel</vt:lpstr>
      <vt:lpstr>Базис</vt:lpstr>
      <vt:lpstr>Трекинг объектов на видео</vt:lpstr>
      <vt:lpstr>Информация о видео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Эзри</dc:creator>
  <cp:lastModifiedBy>Артём Эзри</cp:lastModifiedBy>
  <cp:revision>8</cp:revision>
  <dcterms:created xsi:type="dcterms:W3CDTF">2024-09-24T09:42:08Z</dcterms:created>
  <dcterms:modified xsi:type="dcterms:W3CDTF">2024-09-24T12:43:43Z</dcterms:modified>
</cp:coreProperties>
</file>