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6" r:id="rId7"/>
    <p:sldId id="267" r:id="rId8"/>
    <p:sldId id="268" r:id="rId9"/>
    <p:sldId id="259"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08D27-F589-462C-A1C8-5A556E755953}" v="62" dt="2024-04-22T03:02:39.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l azizi" userId="7fb0976baa3c03e3" providerId="LiveId" clId="{3E608D27-F589-462C-A1C8-5A556E755953}"/>
    <pc:docChg chg="undo custSel addSld delSld modSld sldOrd">
      <pc:chgData name="ghazal azizi" userId="7fb0976baa3c03e3" providerId="LiveId" clId="{3E608D27-F589-462C-A1C8-5A556E755953}" dt="2024-04-22T03:06:13.088" v="1588" actId="1076"/>
      <pc:docMkLst>
        <pc:docMk/>
      </pc:docMkLst>
      <pc:sldChg chg="addSp delSp modSp mod">
        <pc:chgData name="ghazal azizi" userId="7fb0976baa3c03e3" providerId="LiveId" clId="{3E608D27-F589-462C-A1C8-5A556E755953}" dt="2024-04-21T21:14:24.390" v="281" actId="20577"/>
        <pc:sldMkLst>
          <pc:docMk/>
          <pc:sldMk cId="1003144265" sldId="256"/>
        </pc:sldMkLst>
        <pc:spChg chg="mod">
          <ac:chgData name="ghazal azizi" userId="7fb0976baa3c03e3" providerId="LiveId" clId="{3E608D27-F589-462C-A1C8-5A556E755953}" dt="2024-04-21T21:14:24.390" v="281" actId="20577"/>
          <ac:spMkLst>
            <pc:docMk/>
            <pc:sldMk cId="1003144265" sldId="256"/>
            <ac:spMk id="2" creationId="{E193954F-3D89-8993-9DC8-7A1744934170}"/>
          </ac:spMkLst>
        </pc:spChg>
        <pc:spChg chg="del mod">
          <ac:chgData name="ghazal azizi" userId="7fb0976baa3c03e3" providerId="LiveId" clId="{3E608D27-F589-462C-A1C8-5A556E755953}" dt="2024-04-21T21:12:49.204" v="160" actId="478"/>
          <ac:spMkLst>
            <pc:docMk/>
            <pc:sldMk cId="1003144265" sldId="256"/>
            <ac:spMk id="3" creationId="{B4778C95-73F8-FFDD-601A-021D978B9171}"/>
          </ac:spMkLst>
        </pc:spChg>
        <pc:spChg chg="mod">
          <ac:chgData name="ghazal azizi" userId="7fb0976baa3c03e3" providerId="LiveId" clId="{3E608D27-F589-462C-A1C8-5A556E755953}" dt="2024-04-21T21:13:09.078" v="162" actId="1076"/>
          <ac:spMkLst>
            <pc:docMk/>
            <pc:sldMk cId="1003144265" sldId="256"/>
            <ac:spMk id="4" creationId="{29A91B76-AC88-84D7-83E1-21163025C08E}"/>
          </ac:spMkLst>
        </pc:spChg>
        <pc:spChg chg="add del mod">
          <ac:chgData name="ghazal azizi" userId="7fb0976baa3c03e3" providerId="LiveId" clId="{3E608D27-F589-462C-A1C8-5A556E755953}" dt="2024-04-21T21:13:18.658" v="164" actId="478"/>
          <ac:spMkLst>
            <pc:docMk/>
            <pc:sldMk cId="1003144265" sldId="256"/>
            <ac:spMk id="6" creationId="{D3CFC525-639F-1D79-B48D-6453B6DDAF8A}"/>
          </ac:spMkLst>
        </pc:spChg>
      </pc:sldChg>
      <pc:sldChg chg="addSp modSp mod">
        <pc:chgData name="ghazal azizi" userId="7fb0976baa3c03e3" providerId="LiveId" clId="{3E608D27-F589-462C-A1C8-5A556E755953}" dt="2024-04-22T02:04:17.302" v="729" actId="207"/>
        <pc:sldMkLst>
          <pc:docMk/>
          <pc:sldMk cId="3358297822" sldId="257"/>
        </pc:sldMkLst>
        <pc:spChg chg="mod">
          <ac:chgData name="ghazal azizi" userId="7fb0976baa3c03e3" providerId="LiveId" clId="{3E608D27-F589-462C-A1C8-5A556E755953}" dt="2024-04-22T02:04:17.302" v="729" actId="207"/>
          <ac:spMkLst>
            <pc:docMk/>
            <pc:sldMk cId="3358297822" sldId="257"/>
            <ac:spMk id="2" creationId="{9D75943B-56CF-565A-9D61-B575EF401A9F}"/>
          </ac:spMkLst>
        </pc:spChg>
        <pc:spChg chg="mod">
          <ac:chgData name="ghazal azizi" userId="7fb0976baa3c03e3" providerId="LiveId" clId="{3E608D27-F589-462C-A1C8-5A556E755953}" dt="2024-04-22T02:02:52.068" v="711" actId="207"/>
          <ac:spMkLst>
            <pc:docMk/>
            <pc:sldMk cId="3358297822" sldId="257"/>
            <ac:spMk id="3" creationId="{5E4D4407-DC78-3ABD-6C7B-3D6FBFCA471E}"/>
          </ac:spMkLst>
        </pc:spChg>
        <pc:spChg chg="mod">
          <ac:chgData name="ghazal azizi" userId="7fb0976baa3c03e3" providerId="LiveId" clId="{3E608D27-F589-462C-A1C8-5A556E755953}" dt="2024-04-21T21:15:03.409" v="283" actId="1076"/>
          <ac:spMkLst>
            <pc:docMk/>
            <pc:sldMk cId="3358297822" sldId="257"/>
            <ac:spMk id="4" creationId="{512FEDD7-0227-37FC-0774-A8AA70DFF52A}"/>
          </ac:spMkLst>
        </pc:spChg>
        <pc:spChg chg="add mod">
          <ac:chgData name="ghazal azizi" userId="7fb0976baa3c03e3" providerId="LiveId" clId="{3E608D27-F589-462C-A1C8-5A556E755953}" dt="2024-04-22T02:02:46.755" v="710" actId="167"/>
          <ac:spMkLst>
            <pc:docMk/>
            <pc:sldMk cId="3358297822" sldId="257"/>
            <ac:spMk id="5" creationId="{7CE9DA8F-0495-66A8-F2C7-8779FEA1D77F}"/>
          </ac:spMkLst>
        </pc:spChg>
      </pc:sldChg>
      <pc:sldChg chg="addSp delSp modSp mod setBg">
        <pc:chgData name="ghazal azizi" userId="7fb0976baa3c03e3" providerId="LiveId" clId="{3E608D27-F589-462C-A1C8-5A556E755953}" dt="2024-04-22T02:05:04.181" v="760" actId="207"/>
        <pc:sldMkLst>
          <pc:docMk/>
          <pc:sldMk cId="2829458122" sldId="258"/>
        </pc:sldMkLst>
        <pc:spChg chg="mod">
          <ac:chgData name="ghazal azizi" userId="7fb0976baa3c03e3" providerId="LiveId" clId="{3E608D27-F589-462C-A1C8-5A556E755953}" dt="2024-04-22T02:05:01.375" v="759" actId="1036"/>
          <ac:spMkLst>
            <pc:docMk/>
            <pc:sldMk cId="2829458122" sldId="258"/>
            <ac:spMk id="2" creationId="{4EF0084B-7201-F7FC-FBD0-55163A504DE3}"/>
          </ac:spMkLst>
        </pc:spChg>
        <pc:spChg chg="mod">
          <ac:chgData name="ghazal azizi" userId="7fb0976baa3c03e3" providerId="LiveId" clId="{3E608D27-F589-462C-A1C8-5A556E755953}" dt="2024-04-22T02:05:04.181" v="760" actId="207"/>
          <ac:spMkLst>
            <pc:docMk/>
            <pc:sldMk cId="2829458122" sldId="258"/>
            <ac:spMk id="3" creationId="{CC972056-B74A-A812-4263-A1AD980A66C0}"/>
          </ac:spMkLst>
        </pc:spChg>
        <pc:spChg chg="del">
          <ac:chgData name="ghazal azizi" userId="7fb0976baa3c03e3" providerId="LiveId" clId="{3E608D27-F589-462C-A1C8-5A556E755953}" dt="2024-04-21T21:25:00.576" v="586" actId="478"/>
          <ac:spMkLst>
            <pc:docMk/>
            <pc:sldMk cId="2829458122" sldId="258"/>
            <ac:spMk id="4" creationId="{70FDFFBD-39DA-4ADD-767E-A0EF94D76B0A}"/>
          </ac:spMkLst>
        </pc:spChg>
        <pc:spChg chg="add mod">
          <ac:chgData name="ghazal azizi" userId="7fb0976baa3c03e3" providerId="LiveId" clId="{3E608D27-F589-462C-A1C8-5A556E755953}" dt="2024-04-22T02:00:15.185" v="642" actId="1076"/>
          <ac:spMkLst>
            <pc:docMk/>
            <pc:sldMk cId="2829458122" sldId="258"/>
            <ac:spMk id="5" creationId="{3F9CF9A8-50EF-7CAA-094B-1CB4AC8851FA}"/>
          </ac:spMkLst>
        </pc:spChg>
        <pc:spChg chg="add mod">
          <ac:chgData name="ghazal azizi" userId="7fb0976baa3c03e3" providerId="LiveId" clId="{3E608D27-F589-462C-A1C8-5A556E755953}" dt="2024-04-22T02:04:49.489" v="731" actId="167"/>
          <ac:spMkLst>
            <pc:docMk/>
            <pc:sldMk cId="2829458122" sldId="258"/>
            <ac:spMk id="6" creationId="{65C2BCCA-916F-8FE2-77CB-63BF1C50211A}"/>
          </ac:spMkLst>
        </pc:spChg>
      </pc:sldChg>
      <pc:sldChg chg="addSp delSp modSp mod">
        <pc:chgData name="ghazal azizi" userId="7fb0976baa3c03e3" providerId="LiveId" clId="{3E608D27-F589-462C-A1C8-5A556E755953}" dt="2024-04-22T02:38:44.358" v="1056"/>
        <pc:sldMkLst>
          <pc:docMk/>
          <pc:sldMk cId="58563423" sldId="259"/>
        </pc:sldMkLst>
        <pc:spChg chg="mod">
          <ac:chgData name="ghazal azizi" userId="7fb0976baa3c03e3" providerId="LiveId" clId="{3E608D27-F589-462C-A1C8-5A556E755953}" dt="2024-04-22T02:04:00.325" v="727" actId="207"/>
          <ac:spMkLst>
            <pc:docMk/>
            <pc:sldMk cId="58563423" sldId="259"/>
            <ac:spMk id="2" creationId="{EB364CCC-607A-48B1-85A5-E1EF8126077C}"/>
          </ac:spMkLst>
        </pc:spChg>
        <pc:spChg chg="del mod">
          <ac:chgData name="ghazal azizi" userId="7fb0976baa3c03e3" providerId="LiveId" clId="{3E608D27-F589-462C-A1C8-5A556E755953}" dt="2024-04-22T02:38:24.818" v="1053" actId="478"/>
          <ac:spMkLst>
            <pc:docMk/>
            <pc:sldMk cId="58563423" sldId="259"/>
            <ac:spMk id="3" creationId="{CE5D8D63-2E1C-7F70-39CC-62DF94C51461}"/>
          </ac:spMkLst>
        </pc:spChg>
        <pc:spChg chg="mod">
          <ac:chgData name="ghazal azizi" userId="7fb0976baa3c03e3" providerId="LiveId" clId="{3E608D27-F589-462C-A1C8-5A556E755953}" dt="2024-04-22T02:02:09.389" v="706" actId="167"/>
          <ac:spMkLst>
            <pc:docMk/>
            <pc:sldMk cId="58563423" sldId="259"/>
            <ac:spMk id="4" creationId="{BE5D1A78-218C-527F-D9A7-0D147CE895A8}"/>
          </ac:spMkLst>
        </pc:spChg>
        <pc:spChg chg="add mod">
          <ac:chgData name="ghazal azizi" userId="7fb0976baa3c03e3" providerId="LiveId" clId="{3E608D27-F589-462C-A1C8-5A556E755953}" dt="2024-04-22T02:01:57.001" v="705" actId="167"/>
          <ac:spMkLst>
            <pc:docMk/>
            <pc:sldMk cId="58563423" sldId="259"/>
            <ac:spMk id="5" creationId="{5CEF3F24-F72D-9158-6EC8-D968095F6387}"/>
          </ac:spMkLst>
        </pc:spChg>
        <pc:spChg chg="add mod">
          <ac:chgData name="ghazal azizi" userId="7fb0976baa3c03e3" providerId="LiveId" clId="{3E608D27-F589-462C-A1C8-5A556E755953}" dt="2024-04-22T02:38:44.358" v="1056"/>
          <ac:spMkLst>
            <pc:docMk/>
            <pc:sldMk cId="58563423" sldId="259"/>
            <ac:spMk id="7" creationId="{25163CC0-BA8E-0187-486C-0429097A7411}"/>
          </ac:spMkLst>
        </pc:spChg>
        <pc:picChg chg="add mod">
          <ac:chgData name="ghazal azizi" userId="7fb0976baa3c03e3" providerId="LiveId" clId="{3E608D27-F589-462C-A1C8-5A556E755953}" dt="2024-04-22T02:38:36.699" v="1055" actId="1076"/>
          <ac:picMkLst>
            <pc:docMk/>
            <pc:sldMk cId="58563423" sldId="259"/>
            <ac:picMk id="8" creationId="{F3AF45E1-3460-C9BE-742E-A3AD9BC9F8B0}"/>
          </ac:picMkLst>
        </pc:picChg>
        <pc:picChg chg="add mod">
          <ac:chgData name="ghazal azizi" userId="7fb0976baa3c03e3" providerId="LiveId" clId="{3E608D27-F589-462C-A1C8-5A556E755953}" dt="2024-04-22T02:38:36.699" v="1055" actId="1076"/>
          <ac:picMkLst>
            <pc:docMk/>
            <pc:sldMk cId="58563423" sldId="259"/>
            <ac:picMk id="9" creationId="{33705F9E-9AD6-6FCE-8797-EE248AC12B6A}"/>
          </ac:picMkLst>
        </pc:picChg>
      </pc:sldChg>
      <pc:sldChg chg="del">
        <pc:chgData name="ghazal azizi" userId="7fb0976baa3c03e3" providerId="LiveId" clId="{3E608D27-F589-462C-A1C8-5A556E755953}" dt="2024-04-22T02:46:57.080" v="1098" actId="47"/>
        <pc:sldMkLst>
          <pc:docMk/>
          <pc:sldMk cId="4032950808" sldId="260"/>
        </pc:sldMkLst>
      </pc:sldChg>
      <pc:sldChg chg="del">
        <pc:chgData name="ghazal azizi" userId="7fb0976baa3c03e3" providerId="LiveId" clId="{3E608D27-F589-462C-A1C8-5A556E755953}" dt="2024-04-22T02:46:57.080" v="1098" actId="47"/>
        <pc:sldMkLst>
          <pc:docMk/>
          <pc:sldMk cId="1949512396" sldId="261"/>
        </pc:sldMkLst>
      </pc:sldChg>
      <pc:sldChg chg="del">
        <pc:chgData name="ghazal azizi" userId="7fb0976baa3c03e3" providerId="LiveId" clId="{3E608D27-F589-462C-A1C8-5A556E755953}" dt="2024-04-22T02:46:57.080" v="1098" actId="47"/>
        <pc:sldMkLst>
          <pc:docMk/>
          <pc:sldMk cId="1983707759" sldId="262"/>
        </pc:sldMkLst>
      </pc:sldChg>
      <pc:sldChg chg="del">
        <pc:chgData name="ghazal azizi" userId="7fb0976baa3c03e3" providerId="LiveId" clId="{3E608D27-F589-462C-A1C8-5A556E755953}" dt="2024-04-22T02:46:57.080" v="1098" actId="47"/>
        <pc:sldMkLst>
          <pc:docMk/>
          <pc:sldMk cId="3045107405" sldId="263"/>
        </pc:sldMkLst>
      </pc:sldChg>
      <pc:sldChg chg="addSp modSp add mod setBg">
        <pc:chgData name="ghazal azizi" userId="7fb0976baa3c03e3" providerId="LiveId" clId="{3E608D27-F589-462C-A1C8-5A556E755953}" dt="2024-04-22T02:04:10.128" v="728" actId="207"/>
        <pc:sldMkLst>
          <pc:docMk/>
          <pc:sldMk cId="3372673424" sldId="264"/>
        </pc:sldMkLst>
        <pc:spChg chg="mod">
          <ac:chgData name="ghazal azizi" userId="7fb0976baa3c03e3" providerId="LiveId" clId="{3E608D27-F589-462C-A1C8-5A556E755953}" dt="2024-04-22T02:04:10.128" v="728" actId="207"/>
          <ac:spMkLst>
            <pc:docMk/>
            <pc:sldMk cId="3372673424" sldId="264"/>
            <ac:spMk id="2" creationId="{9D75943B-56CF-565A-9D61-B575EF401A9F}"/>
          </ac:spMkLst>
        </pc:spChg>
        <pc:spChg chg="mod">
          <ac:chgData name="ghazal azizi" userId="7fb0976baa3c03e3" providerId="LiveId" clId="{3E608D27-F589-462C-A1C8-5A556E755953}" dt="2024-04-22T02:03:13.349" v="714" actId="207"/>
          <ac:spMkLst>
            <pc:docMk/>
            <pc:sldMk cId="3372673424" sldId="264"/>
            <ac:spMk id="3" creationId="{5E4D4407-DC78-3ABD-6C7B-3D6FBFCA471E}"/>
          </ac:spMkLst>
        </pc:spChg>
        <pc:spChg chg="add mod">
          <ac:chgData name="ghazal azizi" userId="7fb0976baa3c03e3" providerId="LiveId" clId="{3E608D27-F589-462C-A1C8-5A556E755953}" dt="2024-04-22T02:03:09.679" v="713" actId="167"/>
          <ac:spMkLst>
            <pc:docMk/>
            <pc:sldMk cId="3372673424" sldId="264"/>
            <ac:spMk id="5" creationId="{54AECD59-F267-5DF3-B001-5766822EF95F}"/>
          </ac:spMkLst>
        </pc:spChg>
      </pc:sldChg>
      <pc:sldChg chg="modSp add mod">
        <pc:chgData name="ghazal azizi" userId="7fb0976baa3c03e3" providerId="LiveId" clId="{3E608D27-F589-462C-A1C8-5A556E755953}" dt="2024-04-22T02:18:23.967" v="1043" actId="20577"/>
        <pc:sldMkLst>
          <pc:docMk/>
          <pc:sldMk cId="1023860675" sldId="265"/>
        </pc:sldMkLst>
        <pc:spChg chg="mod">
          <ac:chgData name="ghazal azizi" userId="7fb0976baa3c03e3" providerId="LiveId" clId="{3E608D27-F589-462C-A1C8-5A556E755953}" dt="2024-04-22T02:15:29.895" v="798" actId="20577"/>
          <ac:spMkLst>
            <pc:docMk/>
            <pc:sldMk cId="1023860675" sldId="265"/>
            <ac:spMk id="2" creationId="{9D75943B-56CF-565A-9D61-B575EF401A9F}"/>
          </ac:spMkLst>
        </pc:spChg>
        <pc:spChg chg="mod">
          <ac:chgData name="ghazal azizi" userId="7fb0976baa3c03e3" providerId="LiveId" clId="{3E608D27-F589-462C-A1C8-5A556E755953}" dt="2024-04-22T02:18:23.967" v="1043" actId="20577"/>
          <ac:spMkLst>
            <pc:docMk/>
            <pc:sldMk cId="1023860675" sldId="265"/>
            <ac:spMk id="3" creationId="{5E4D4407-DC78-3ABD-6C7B-3D6FBFCA471E}"/>
          </ac:spMkLst>
        </pc:spChg>
      </pc:sldChg>
      <pc:sldChg chg="new del">
        <pc:chgData name="ghazal azizi" userId="7fb0976baa3c03e3" providerId="LiveId" clId="{3E608D27-F589-462C-A1C8-5A556E755953}" dt="2024-04-22T02:14:38.593" v="762" actId="680"/>
        <pc:sldMkLst>
          <pc:docMk/>
          <pc:sldMk cId="4191455949" sldId="265"/>
        </pc:sldMkLst>
      </pc:sldChg>
      <pc:sldChg chg="addSp modSp add mod">
        <pc:chgData name="ghazal azizi" userId="7fb0976baa3c03e3" providerId="LiveId" clId="{3E608D27-F589-462C-A1C8-5A556E755953}" dt="2024-04-22T02:37:52.117" v="1052" actId="1076"/>
        <pc:sldMkLst>
          <pc:docMk/>
          <pc:sldMk cId="3808302412" sldId="266"/>
        </pc:sldMkLst>
        <pc:spChg chg="mod">
          <ac:chgData name="ghazal azizi" userId="7fb0976baa3c03e3" providerId="LiveId" clId="{3E608D27-F589-462C-A1C8-5A556E755953}" dt="2024-04-22T02:37:40.492" v="1050" actId="1076"/>
          <ac:spMkLst>
            <pc:docMk/>
            <pc:sldMk cId="3808302412" sldId="266"/>
            <ac:spMk id="3" creationId="{CC972056-B74A-A812-4263-A1AD980A66C0}"/>
          </ac:spMkLst>
        </pc:spChg>
        <pc:picChg chg="add mod">
          <ac:chgData name="ghazal azizi" userId="7fb0976baa3c03e3" providerId="LiveId" clId="{3E608D27-F589-462C-A1C8-5A556E755953}" dt="2024-04-22T02:37:52.117" v="1052" actId="1076"/>
          <ac:picMkLst>
            <pc:docMk/>
            <pc:sldMk cId="3808302412" sldId="266"/>
            <ac:picMk id="4" creationId="{EC27E6D7-9D48-9E8A-A783-4ED684827855}"/>
          </ac:picMkLst>
        </pc:picChg>
      </pc:sldChg>
      <pc:sldChg chg="addSp delSp modSp add mod">
        <pc:chgData name="ghazal azizi" userId="7fb0976baa3c03e3" providerId="LiveId" clId="{3E608D27-F589-462C-A1C8-5A556E755953}" dt="2024-04-22T02:42:32.613" v="1078"/>
        <pc:sldMkLst>
          <pc:docMk/>
          <pc:sldMk cId="2208969666" sldId="267"/>
        </pc:sldMkLst>
        <pc:spChg chg="mod">
          <ac:chgData name="ghazal azizi" userId="7fb0976baa3c03e3" providerId="LiveId" clId="{3E608D27-F589-462C-A1C8-5A556E755953}" dt="2024-04-22T02:42:32.613" v="1078"/>
          <ac:spMkLst>
            <pc:docMk/>
            <pc:sldMk cId="2208969666" sldId="267"/>
            <ac:spMk id="2" creationId="{4EF0084B-7201-F7FC-FBD0-55163A504DE3}"/>
          </ac:spMkLst>
        </pc:spChg>
        <pc:spChg chg="mod">
          <ac:chgData name="ghazal azizi" userId="7fb0976baa3c03e3" providerId="LiveId" clId="{3E608D27-F589-462C-A1C8-5A556E755953}" dt="2024-04-22T02:40:02.550" v="1064" actId="1076"/>
          <ac:spMkLst>
            <pc:docMk/>
            <pc:sldMk cId="2208969666" sldId="267"/>
            <ac:spMk id="3" creationId="{CC972056-B74A-A812-4263-A1AD980A66C0}"/>
          </ac:spMkLst>
        </pc:spChg>
        <pc:spChg chg="add mod">
          <ac:chgData name="ghazal azizi" userId="7fb0976baa3c03e3" providerId="LiveId" clId="{3E608D27-F589-462C-A1C8-5A556E755953}" dt="2024-04-22T02:41:19.302" v="1076"/>
          <ac:spMkLst>
            <pc:docMk/>
            <pc:sldMk cId="2208969666" sldId="267"/>
            <ac:spMk id="9" creationId="{1E24C50A-E713-466B-122A-2381BDEFE484}"/>
          </ac:spMkLst>
        </pc:spChg>
        <pc:picChg chg="del">
          <ac:chgData name="ghazal azizi" userId="7fb0976baa3c03e3" providerId="LiveId" clId="{3E608D27-F589-462C-A1C8-5A556E755953}" dt="2024-04-22T02:39:59.022" v="1063" actId="478"/>
          <ac:picMkLst>
            <pc:docMk/>
            <pc:sldMk cId="2208969666" sldId="267"/>
            <ac:picMk id="4" creationId="{EC27E6D7-9D48-9E8A-A783-4ED684827855}"/>
          </ac:picMkLst>
        </pc:picChg>
        <pc:picChg chg="add mod">
          <ac:chgData name="ghazal azizi" userId="7fb0976baa3c03e3" providerId="LiveId" clId="{3E608D27-F589-462C-A1C8-5A556E755953}" dt="2024-04-22T02:40:05.788" v="1065" actId="1076"/>
          <ac:picMkLst>
            <pc:docMk/>
            <pc:sldMk cId="2208969666" sldId="267"/>
            <ac:picMk id="7" creationId="{62D539E0-3B25-D5A3-5B3A-9B3E3DB8AB10}"/>
          </ac:picMkLst>
        </pc:picChg>
        <pc:picChg chg="add mod">
          <ac:chgData name="ghazal azizi" userId="7fb0976baa3c03e3" providerId="LiveId" clId="{3E608D27-F589-462C-A1C8-5A556E755953}" dt="2024-04-22T02:40:31.646" v="1072" actId="14100"/>
          <ac:picMkLst>
            <pc:docMk/>
            <pc:sldMk cId="2208969666" sldId="267"/>
            <ac:picMk id="8" creationId="{843D0F1F-F9B5-EB21-7BB8-70F8527A16CD}"/>
          </ac:picMkLst>
        </pc:picChg>
        <pc:picChg chg="add">
          <ac:chgData name="ghazal azizi" userId="7fb0976baa3c03e3" providerId="LiveId" clId="{3E608D27-F589-462C-A1C8-5A556E755953}" dt="2024-04-22T02:41:07.001" v="1075"/>
          <ac:picMkLst>
            <pc:docMk/>
            <pc:sldMk cId="2208969666" sldId="267"/>
            <ac:picMk id="10" creationId="{7664F367-2710-2AC3-F486-6B93E00821C0}"/>
          </ac:picMkLst>
        </pc:picChg>
      </pc:sldChg>
      <pc:sldChg chg="addSp delSp modSp add mod">
        <pc:chgData name="ghazal azizi" userId="7fb0976baa3c03e3" providerId="LiveId" clId="{3E608D27-F589-462C-A1C8-5A556E755953}" dt="2024-04-22T02:46:42.021" v="1097" actId="1076"/>
        <pc:sldMkLst>
          <pc:docMk/>
          <pc:sldMk cId="2105392544" sldId="268"/>
        </pc:sldMkLst>
        <pc:spChg chg="mod">
          <ac:chgData name="ghazal azizi" userId="7fb0976baa3c03e3" providerId="LiveId" clId="{3E608D27-F589-462C-A1C8-5A556E755953}" dt="2024-04-22T02:42:44.608" v="1079"/>
          <ac:spMkLst>
            <pc:docMk/>
            <pc:sldMk cId="2105392544" sldId="268"/>
            <ac:spMk id="2" creationId="{4EF0084B-7201-F7FC-FBD0-55163A504DE3}"/>
          </ac:spMkLst>
        </pc:spChg>
        <pc:spChg chg="mod">
          <ac:chgData name="ghazal azizi" userId="7fb0976baa3c03e3" providerId="LiveId" clId="{3E608D27-F589-462C-A1C8-5A556E755953}" dt="2024-04-22T02:46:42.021" v="1097" actId="1076"/>
          <ac:spMkLst>
            <pc:docMk/>
            <pc:sldMk cId="2105392544" sldId="268"/>
            <ac:spMk id="3" creationId="{CC972056-B74A-A812-4263-A1AD980A66C0}"/>
          </ac:spMkLst>
        </pc:spChg>
        <pc:spChg chg="del mod">
          <ac:chgData name="ghazal azizi" userId="7fb0976baa3c03e3" providerId="LiveId" clId="{3E608D27-F589-462C-A1C8-5A556E755953}" dt="2024-04-22T02:44:42.750" v="1090" actId="478"/>
          <ac:spMkLst>
            <pc:docMk/>
            <pc:sldMk cId="2105392544" sldId="268"/>
            <ac:spMk id="9" creationId="{1E24C50A-E713-466B-122A-2381BDEFE484}"/>
          </ac:spMkLst>
        </pc:spChg>
        <pc:picChg chg="add mod">
          <ac:chgData name="ghazal azizi" userId="7fb0976baa3c03e3" providerId="LiveId" clId="{3E608D27-F589-462C-A1C8-5A556E755953}" dt="2024-04-22T02:46:37.798" v="1096" actId="1076"/>
          <ac:picMkLst>
            <pc:docMk/>
            <pc:sldMk cId="2105392544" sldId="268"/>
            <ac:picMk id="4" creationId="{CC3BA5C0-6B9C-6850-1F63-A590296D6828}"/>
          </ac:picMkLst>
        </pc:picChg>
        <pc:picChg chg="del">
          <ac:chgData name="ghazal azizi" userId="7fb0976baa3c03e3" providerId="LiveId" clId="{3E608D27-F589-462C-A1C8-5A556E755953}" dt="2024-04-22T02:43:55.539" v="1080" actId="478"/>
          <ac:picMkLst>
            <pc:docMk/>
            <pc:sldMk cId="2105392544" sldId="268"/>
            <ac:picMk id="7" creationId="{62D539E0-3B25-D5A3-5B3A-9B3E3DB8AB10}"/>
          </ac:picMkLst>
        </pc:picChg>
        <pc:picChg chg="del">
          <ac:chgData name="ghazal azizi" userId="7fb0976baa3c03e3" providerId="LiveId" clId="{3E608D27-F589-462C-A1C8-5A556E755953}" dt="2024-04-22T02:43:59.971" v="1082" actId="478"/>
          <ac:picMkLst>
            <pc:docMk/>
            <pc:sldMk cId="2105392544" sldId="268"/>
            <ac:picMk id="8" creationId="{843D0F1F-F9B5-EB21-7BB8-70F8527A16CD}"/>
          </ac:picMkLst>
        </pc:picChg>
        <pc:picChg chg="add del mod">
          <ac:chgData name="ghazal azizi" userId="7fb0976baa3c03e3" providerId="LiveId" clId="{3E608D27-F589-462C-A1C8-5A556E755953}" dt="2024-04-22T02:44:57.295" v="1092" actId="478"/>
          <ac:picMkLst>
            <pc:docMk/>
            <pc:sldMk cId="2105392544" sldId="268"/>
            <ac:picMk id="10" creationId="{F029824D-31C1-76A4-337F-59878080668A}"/>
          </ac:picMkLst>
        </pc:picChg>
      </pc:sldChg>
      <pc:sldChg chg="modSp add mod ord">
        <pc:chgData name="ghazal azizi" userId="7fb0976baa3c03e3" providerId="LiveId" clId="{3E608D27-F589-462C-A1C8-5A556E755953}" dt="2024-04-22T02:48:15.949" v="1135" actId="20577"/>
        <pc:sldMkLst>
          <pc:docMk/>
          <pc:sldMk cId="3926277791" sldId="269"/>
        </pc:sldMkLst>
        <pc:spChg chg="mod">
          <ac:chgData name="ghazal azizi" userId="7fb0976baa3c03e3" providerId="LiveId" clId="{3E608D27-F589-462C-A1C8-5A556E755953}" dt="2024-04-22T02:48:15.949" v="1135" actId="20577"/>
          <ac:spMkLst>
            <pc:docMk/>
            <pc:sldMk cId="3926277791" sldId="269"/>
            <ac:spMk id="2" creationId="{E193954F-3D89-8993-9DC8-7A1744934170}"/>
          </ac:spMkLst>
        </pc:spChg>
      </pc:sldChg>
      <pc:sldChg chg="addSp modSp add mod">
        <pc:chgData name="ghazal azizi" userId="7fb0976baa3c03e3" providerId="LiveId" clId="{3E608D27-F589-462C-A1C8-5A556E755953}" dt="2024-04-22T02:54:39.812" v="1189" actId="1076"/>
        <pc:sldMkLst>
          <pc:docMk/>
          <pc:sldMk cId="3175134590" sldId="270"/>
        </pc:sldMkLst>
        <pc:spChg chg="mod">
          <ac:chgData name="ghazal azizi" userId="7fb0976baa3c03e3" providerId="LiveId" clId="{3E608D27-F589-462C-A1C8-5A556E755953}" dt="2024-04-22T02:48:59.775" v="1152" actId="1076"/>
          <ac:spMkLst>
            <pc:docMk/>
            <pc:sldMk cId="3175134590" sldId="270"/>
            <ac:spMk id="2" creationId="{E193954F-3D89-8993-9DC8-7A1744934170}"/>
          </ac:spMkLst>
        </pc:spChg>
        <pc:spChg chg="add mod">
          <ac:chgData name="ghazal azizi" userId="7fb0976baa3c03e3" providerId="LiveId" clId="{3E608D27-F589-462C-A1C8-5A556E755953}" dt="2024-04-22T02:54:39.812" v="1189" actId="1076"/>
          <ac:spMkLst>
            <pc:docMk/>
            <pc:sldMk cId="3175134590" sldId="270"/>
            <ac:spMk id="3" creationId="{FB730044-CBCE-6B2A-A2A2-069A8651842F}"/>
          </ac:spMkLst>
        </pc:spChg>
        <pc:spChg chg="mod">
          <ac:chgData name="ghazal azizi" userId="7fb0976baa3c03e3" providerId="LiveId" clId="{3E608D27-F589-462C-A1C8-5A556E755953}" dt="2024-04-22T02:52:44.629" v="1173" actId="1076"/>
          <ac:spMkLst>
            <pc:docMk/>
            <pc:sldMk cId="3175134590" sldId="270"/>
            <ac:spMk id="4" creationId="{29A91B76-AC88-84D7-83E1-21163025C08E}"/>
          </ac:spMkLst>
        </pc:spChg>
        <pc:spChg chg="add mod">
          <ac:chgData name="ghazal azizi" userId="7fb0976baa3c03e3" providerId="LiveId" clId="{3E608D27-F589-462C-A1C8-5A556E755953}" dt="2024-04-22T02:53:06.570" v="1177" actId="1076"/>
          <ac:spMkLst>
            <pc:docMk/>
            <pc:sldMk cId="3175134590" sldId="270"/>
            <ac:spMk id="6" creationId="{FC9670A4-061F-1897-243C-115774008030}"/>
          </ac:spMkLst>
        </pc:spChg>
        <pc:picChg chg="add mod">
          <ac:chgData name="ghazal azizi" userId="7fb0976baa3c03e3" providerId="LiveId" clId="{3E608D27-F589-462C-A1C8-5A556E755953}" dt="2024-04-22T02:51:12.150" v="1162" actId="1076"/>
          <ac:picMkLst>
            <pc:docMk/>
            <pc:sldMk cId="3175134590" sldId="270"/>
            <ac:picMk id="5" creationId="{C7EE4AF9-DDB2-F22F-7895-3974E37CE141}"/>
          </ac:picMkLst>
        </pc:picChg>
      </pc:sldChg>
      <pc:sldChg chg="new del">
        <pc:chgData name="ghazal azizi" userId="7fb0976baa3c03e3" providerId="LiveId" clId="{3E608D27-F589-462C-A1C8-5A556E755953}" dt="2024-04-22T02:47:59.414" v="1134" actId="680"/>
        <pc:sldMkLst>
          <pc:docMk/>
          <pc:sldMk cId="4098623882" sldId="270"/>
        </pc:sldMkLst>
      </pc:sldChg>
      <pc:sldChg chg="addSp delSp modSp add mod">
        <pc:chgData name="ghazal azizi" userId="7fb0976baa3c03e3" providerId="LiveId" clId="{3E608D27-F589-462C-A1C8-5A556E755953}" dt="2024-04-22T03:03:07.582" v="1548" actId="1076"/>
        <pc:sldMkLst>
          <pc:docMk/>
          <pc:sldMk cId="1119249453" sldId="271"/>
        </pc:sldMkLst>
        <pc:spChg chg="mod">
          <ac:chgData name="ghazal azizi" userId="7fb0976baa3c03e3" providerId="LiveId" clId="{3E608D27-F589-462C-A1C8-5A556E755953}" dt="2024-04-22T02:53:29.037" v="1179" actId="20577"/>
          <ac:spMkLst>
            <pc:docMk/>
            <pc:sldMk cId="1119249453" sldId="271"/>
            <ac:spMk id="2" creationId="{E193954F-3D89-8993-9DC8-7A1744934170}"/>
          </ac:spMkLst>
        </pc:spChg>
        <pc:spChg chg="mod">
          <ac:chgData name="ghazal azizi" userId="7fb0976baa3c03e3" providerId="LiveId" clId="{3E608D27-F589-462C-A1C8-5A556E755953}" dt="2024-04-22T02:56:26.525" v="1201" actId="1076"/>
          <ac:spMkLst>
            <pc:docMk/>
            <pc:sldMk cId="1119249453" sldId="271"/>
            <ac:spMk id="3" creationId="{FB730044-CBCE-6B2A-A2A2-069A8651842F}"/>
          </ac:spMkLst>
        </pc:spChg>
        <pc:spChg chg="mod">
          <ac:chgData name="ghazal azizi" userId="7fb0976baa3c03e3" providerId="LiveId" clId="{3E608D27-F589-462C-A1C8-5A556E755953}" dt="2024-04-22T02:56:53.180" v="1205" actId="1076"/>
          <ac:spMkLst>
            <pc:docMk/>
            <pc:sldMk cId="1119249453" sldId="271"/>
            <ac:spMk id="4" creationId="{29A91B76-AC88-84D7-83E1-21163025C08E}"/>
          </ac:spMkLst>
        </pc:spChg>
        <pc:spChg chg="mod">
          <ac:chgData name="ghazal azizi" userId="7fb0976baa3c03e3" providerId="LiveId" clId="{3E608D27-F589-462C-A1C8-5A556E755953}" dt="2024-04-22T03:00:56.920" v="1382" actId="207"/>
          <ac:spMkLst>
            <pc:docMk/>
            <pc:sldMk cId="1119249453" sldId="271"/>
            <ac:spMk id="6" creationId="{FC9670A4-061F-1897-243C-115774008030}"/>
          </ac:spMkLst>
        </pc:spChg>
        <pc:spChg chg="add mod">
          <ac:chgData name="ghazal azizi" userId="7fb0976baa3c03e3" providerId="LiveId" clId="{3E608D27-F589-462C-A1C8-5A556E755953}" dt="2024-04-22T02:59:10.842" v="1300" actId="1076"/>
          <ac:spMkLst>
            <pc:docMk/>
            <pc:sldMk cId="1119249453" sldId="271"/>
            <ac:spMk id="7" creationId="{EFCF5FA9-F96D-7FB5-8B35-C9E5C992B82A}"/>
          </ac:spMkLst>
        </pc:spChg>
        <pc:spChg chg="add">
          <ac:chgData name="ghazal azizi" userId="7fb0976baa3c03e3" providerId="LiveId" clId="{3E608D27-F589-462C-A1C8-5A556E755953}" dt="2024-04-22T02:56:44.894" v="1203"/>
          <ac:spMkLst>
            <pc:docMk/>
            <pc:sldMk cId="1119249453" sldId="271"/>
            <ac:spMk id="8" creationId="{923C2F1A-B9BC-44E0-168F-C77BF7DA8578}"/>
          </ac:spMkLst>
        </pc:spChg>
        <pc:spChg chg="add mod">
          <ac:chgData name="ghazal azizi" userId="7fb0976baa3c03e3" providerId="LiveId" clId="{3E608D27-F589-462C-A1C8-5A556E755953}" dt="2024-04-22T03:01:29.965" v="1462" actId="207"/>
          <ac:spMkLst>
            <pc:docMk/>
            <pc:sldMk cId="1119249453" sldId="271"/>
            <ac:spMk id="9" creationId="{0E58D89F-E4A4-D1C3-0598-2B9D2935B7BA}"/>
          </ac:spMkLst>
        </pc:spChg>
        <pc:spChg chg="add mod">
          <ac:chgData name="ghazal azizi" userId="7fb0976baa3c03e3" providerId="LiveId" clId="{3E608D27-F589-462C-A1C8-5A556E755953}" dt="2024-04-22T03:02:59.150" v="1547" actId="1076"/>
          <ac:spMkLst>
            <pc:docMk/>
            <pc:sldMk cId="1119249453" sldId="271"/>
            <ac:spMk id="10" creationId="{0039EC2C-5BE2-B753-8D61-8B6F8B8AE9C3}"/>
          </ac:spMkLst>
        </pc:spChg>
        <pc:spChg chg="add mod">
          <ac:chgData name="ghazal azizi" userId="7fb0976baa3c03e3" providerId="LiveId" clId="{3E608D27-F589-462C-A1C8-5A556E755953}" dt="2024-04-22T02:59:25.204" v="1305" actId="1076"/>
          <ac:spMkLst>
            <pc:docMk/>
            <pc:sldMk cId="1119249453" sldId="271"/>
            <ac:spMk id="11" creationId="{A14E81AB-FCA4-4591-AEB3-F21115DAFF1A}"/>
          </ac:spMkLst>
        </pc:spChg>
        <pc:spChg chg="add mod">
          <ac:chgData name="ghazal azizi" userId="7fb0976baa3c03e3" providerId="LiveId" clId="{3E608D27-F589-462C-A1C8-5A556E755953}" dt="2024-04-22T03:02:46.785" v="1531" actId="1037"/>
          <ac:spMkLst>
            <pc:docMk/>
            <pc:sldMk cId="1119249453" sldId="271"/>
            <ac:spMk id="12" creationId="{FD75C532-3F78-4DED-1F8D-DACCC92BF146}"/>
          </ac:spMkLst>
        </pc:spChg>
        <pc:spChg chg="add mod">
          <ac:chgData name="ghazal azizi" userId="7fb0976baa3c03e3" providerId="LiveId" clId="{3E608D27-F589-462C-A1C8-5A556E755953}" dt="2024-04-22T03:03:07.582" v="1548" actId="1076"/>
          <ac:spMkLst>
            <pc:docMk/>
            <pc:sldMk cId="1119249453" sldId="271"/>
            <ac:spMk id="13" creationId="{190EB1DB-B7C6-EC24-8C8D-4E56BFAB8CD4}"/>
          </ac:spMkLst>
        </pc:spChg>
        <pc:picChg chg="del">
          <ac:chgData name="ghazal azizi" userId="7fb0976baa3c03e3" providerId="LiveId" clId="{3E608D27-F589-462C-A1C8-5A556E755953}" dt="2024-04-22T02:54:52.181" v="1191" actId="478"/>
          <ac:picMkLst>
            <pc:docMk/>
            <pc:sldMk cId="1119249453" sldId="271"/>
            <ac:picMk id="5" creationId="{C7EE4AF9-DDB2-F22F-7895-3974E37CE141}"/>
          </ac:picMkLst>
        </pc:picChg>
        <pc:picChg chg="add mod">
          <ac:chgData name="ghazal azizi" userId="7fb0976baa3c03e3" providerId="LiveId" clId="{3E608D27-F589-462C-A1C8-5A556E755953}" dt="2024-04-22T03:02:23.777" v="1476" actId="207"/>
          <ac:picMkLst>
            <pc:docMk/>
            <pc:sldMk cId="1119249453" sldId="271"/>
            <ac:picMk id="15" creationId="{11ABC939-E4E4-E1B6-0EAD-845ADB9099D8}"/>
          </ac:picMkLst>
        </pc:picChg>
        <pc:picChg chg="add mod">
          <ac:chgData name="ghazal azizi" userId="7fb0976baa3c03e3" providerId="LiveId" clId="{3E608D27-F589-462C-A1C8-5A556E755953}" dt="2024-04-22T03:02:37.931" v="1515" actId="1076"/>
          <ac:picMkLst>
            <pc:docMk/>
            <pc:sldMk cId="1119249453" sldId="271"/>
            <ac:picMk id="16" creationId="{3E5DC7D0-827F-5084-1124-49FF410DC004}"/>
          </ac:picMkLst>
        </pc:picChg>
        <pc:picChg chg="add mod">
          <ac:chgData name="ghazal azizi" userId="7fb0976baa3c03e3" providerId="LiveId" clId="{3E608D27-F589-462C-A1C8-5A556E755953}" dt="2024-04-22T03:02:42.726" v="1517" actId="1076"/>
          <ac:picMkLst>
            <pc:docMk/>
            <pc:sldMk cId="1119249453" sldId="271"/>
            <ac:picMk id="17" creationId="{C418E0E0-B0F9-0650-E91D-B052B78659F7}"/>
          </ac:picMkLst>
        </pc:picChg>
      </pc:sldChg>
      <pc:sldChg chg="addSp delSp modSp add mod">
        <pc:chgData name="ghazal azizi" userId="7fb0976baa3c03e3" providerId="LiveId" clId="{3E608D27-F589-462C-A1C8-5A556E755953}" dt="2024-04-22T03:06:13.088" v="1588" actId="1076"/>
        <pc:sldMkLst>
          <pc:docMk/>
          <pc:sldMk cId="199661897" sldId="272"/>
        </pc:sldMkLst>
        <pc:spChg chg="mod">
          <ac:chgData name="ghazal azizi" userId="7fb0976baa3c03e3" providerId="LiveId" clId="{3E608D27-F589-462C-A1C8-5A556E755953}" dt="2024-04-22T03:06:00.266" v="1584" actId="1076"/>
          <ac:spMkLst>
            <pc:docMk/>
            <pc:sldMk cId="199661897" sldId="272"/>
            <ac:spMk id="2" creationId="{E193954F-3D89-8993-9DC8-7A1744934170}"/>
          </ac:spMkLst>
        </pc:spChg>
        <pc:spChg chg="del mod">
          <ac:chgData name="ghazal azizi" userId="7fb0976baa3c03e3" providerId="LiveId" clId="{3E608D27-F589-462C-A1C8-5A556E755953}" dt="2024-04-22T03:03:41.366" v="1561" actId="478"/>
          <ac:spMkLst>
            <pc:docMk/>
            <pc:sldMk cId="199661897" sldId="272"/>
            <ac:spMk id="3" creationId="{FB730044-CBCE-6B2A-A2A2-069A8651842F}"/>
          </ac:spMkLst>
        </pc:spChg>
        <pc:spChg chg="mod">
          <ac:chgData name="ghazal azizi" userId="7fb0976baa3c03e3" providerId="LiveId" clId="{3E608D27-F589-462C-A1C8-5A556E755953}" dt="2024-04-22T03:06:13.088" v="1588" actId="1076"/>
          <ac:spMkLst>
            <pc:docMk/>
            <pc:sldMk cId="199661897" sldId="272"/>
            <ac:spMk id="6" creationId="{FC9670A4-061F-1897-243C-115774008030}"/>
          </ac:spMkLst>
        </pc:spChg>
        <pc:spChg chg="add del mod">
          <ac:chgData name="ghazal azizi" userId="7fb0976baa3c03e3" providerId="LiveId" clId="{3E608D27-F589-462C-A1C8-5A556E755953}" dt="2024-04-22T03:04:06.217" v="1564" actId="478"/>
          <ac:spMkLst>
            <pc:docMk/>
            <pc:sldMk cId="199661897" sldId="272"/>
            <ac:spMk id="8" creationId="{C31CF940-8B56-45B5-ECA5-6BE554235EC7}"/>
          </ac:spMkLst>
        </pc:spChg>
        <pc:spChg chg="add del mod">
          <ac:chgData name="ghazal azizi" userId="7fb0976baa3c03e3" providerId="LiveId" clId="{3E608D27-F589-462C-A1C8-5A556E755953}" dt="2024-04-22T03:04:11.281" v="1565" actId="478"/>
          <ac:spMkLst>
            <pc:docMk/>
            <pc:sldMk cId="199661897" sldId="272"/>
            <ac:spMk id="10" creationId="{06F0FB19-A7D5-7F44-7F2C-96F66F77DC6A}"/>
          </ac:spMkLst>
        </pc:spChg>
        <pc:picChg chg="del">
          <ac:chgData name="ghazal azizi" userId="7fb0976baa3c03e3" providerId="LiveId" clId="{3E608D27-F589-462C-A1C8-5A556E755953}" dt="2024-04-22T03:03:14.871" v="1549" actId="478"/>
          <ac:picMkLst>
            <pc:docMk/>
            <pc:sldMk cId="199661897" sldId="272"/>
            <ac:picMk id="5" creationId="{C7EE4AF9-DDB2-F22F-7895-3974E37CE1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C83E-1EBD-BB5D-069C-BBBE236D7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3945A4-C1D8-6396-78EB-2AD00326D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D3BCF5-B5F9-9274-989E-3D1B58CD6BA8}"/>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5183675A-777B-73C3-0AA7-91C58A7E3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A82F3-0907-C6F1-27A6-CE11E85D9385}"/>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176346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76D9-C670-B87C-A888-368B6B8F1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95539-0B39-204D-4895-3E17D21769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AC950-BADD-81C5-5424-6B9A4CFC6F3F}"/>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855188E7-E286-2E08-002A-96E50A4B8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82C8D-D4AD-08B7-FCC1-61261ADC6C0D}"/>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377898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17421-A090-C573-91CF-1EB7D8060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575C8E-0FC4-F1F1-1587-3347E8685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B0E93-5AC1-DD8B-FBFD-B0568C45C480}"/>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D4D28BF6-9AA7-2458-CED9-4D5DFB7C0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C4912-AA86-A8B8-4067-3EC0632FE776}"/>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536840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014A-9659-4B89-2494-B41FD84E639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026C4E4-CAFC-8734-D36C-1A446F7D66C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ABBC8-6BA8-95B1-21C0-BAA943B4DB64}"/>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B3E0ACD0-03B8-4118-7235-D4C59628D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C2B1C-2C7E-FFEC-0CE2-FD671AA6F79E}"/>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203574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57AA-5918-F9DC-4363-DBD2BD68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0D54-7169-04AB-DA06-F5DF03BEF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966BA-ED69-6BA0-65F7-BE435B42EDCB}"/>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72908804-D066-8E95-58A2-D704BCAC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05B90-2027-EF51-491F-CABCE120AD9A}"/>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392741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EF39-248C-F27D-DF4F-C03908F72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51FE32-E29A-A130-4A59-7C330427AF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18BE8D-F6FC-6B1B-AA92-07EDDBB533E9}"/>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9EE20F7C-FD52-9CE0-610B-526820924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3A721-2BD0-A480-042C-1A9A74C0CC2A}"/>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360542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0D4E-5BA3-895E-9CF7-26BF67913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6A025-0DB9-7F56-C937-B72EA1839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3671F-2231-18D0-7B30-E04E15A1D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74051A-AFBA-F267-C9E3-319D27032633}"/>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6" name="Footer Placeholder 5">
            <a:extLst>
              <a:ext uri="{FF2B5EF4-FFF2-40B4-BE49-F238E27FC236}">
                <a16:creationId xmlns:a16="http://schemas.microsoft.com/office/drawing/2014/main" id="{E5C54E0D-9DEB-4BBC-3E16-C6B075555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520D1-9841-D19E-36A0-CD747011EE0E}"/>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69120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140E-0616-BDE3-16E3-820EABF087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6F059-B98A-CB6A-4AF8-CC56C88C0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BC195-4D3E-BC47-07D3-D5C3C706A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9BD11-6C6E-4FBE-1215-A6594F4A5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BC10D-AB8A-8FFC-022C-C417A4782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A65FBB-A857-5437-BF26-7D9B2F95BBE4}"/>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8" name="Footer Placeholder 7">
            <a:extLst>
              <a:ext uri="{FF2B5EF4-FFF2-40B4-BE49-F238E27FC236}">
                <a16:creationId xmlns:a16="http://schemas.microsoft.com/office/drawing/2014/main" id="{11F19BDE-AD96-31C2-974C-CE4ABDC874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31207E-89A0-163C-6452-0D5544C1693D}"/>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292222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9A8F-B77E-6E24-D5E4-78F6BB7DBF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12904-722B-0CE3-5271-6EA634839442}"/>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4" name="Footer Placeholder 3">
            <a:extLst>
              <a:ext uri="{FF2B5EF4-FFF2-40B4-BE49-F238E27FC236}">
                <a16:creationId xmlns:a16="http://schemas.microsoft.com/office/drawing/2014/main" id="{D2A49E94-451A-DE1E-2297-B25087130C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4BB847-120C-FD67-95D1-6B7C52D921FE}"/>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16949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9213C-9A8E-E5A9-C6B1-CD5C0E1D574B}"/>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3" name="Footer Placeholder 2">
            <a:extLst>
              <a:ext uri="{FF2B5EF4-FFF2-40B4-BE49-F238E27FC236}">
                <a16:creationId xmlns:a16="http://schemas.microsoft.com/office/drawing/2014/main" id="{0166A6F0-2FB5-64D4-AAF1-3BB920F461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C01E8C-411E-FCBD-FF12-6DF3DC1A60A2}"/>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333375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763C-12D0-A895-4CE0-2266CF5B2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6DA09-80E4-76CD-A2EA-446CAF8C0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81707-F33F-F452-09CD-F3B9A5A92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01B88-0461-CBE7-A5CC-13E6F87AD8D7}"/>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6" name="Footer Placeholder 5">
            <a:extLst>
              <a:ext uri="{FF2B5EF4-FFF2-40B4-BE49-F238E27FC236}">
                <a16:creationId xmlns:a16="http://schemas.microsoft.com/office/drawing/2014/main" id="{3365064F-FEB5-F3DE-CD1C-AC130727B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A386E-05E5-68DA-028D-8D5367D50947}"/>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414541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5F85-90B0-CF7C-D860-E98F0B0CD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7572BC-AC68-626C-048F-0BBD8AF1C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805F8F-DA8A-2E29-DD3D-EFF9E2AF6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CF382-2491-15B5-BF45-858ADD0B275B}"/>
              </a:ext>
            </a:extLst>
          </p:cNvPr>
          <p:cNvSpPr>
            <a:spLocks noGrp="1"/>
          </p:cNvSpPr>
          <p:nvPr>
            <p:ph type="dt" sz="half" idx="10"/>
          </p:nvPr>
        </p:nvSpPr>
        <p:spPr/>
        <p:txBody>
          <a:bodyPr/>
          <a:lstStyle/>
          <a:p>
            <a:fld id="{16FCC7D2-8543-4950-AFA6-5E3065BB300B}" type="datetimeFigureOut">
              <a:rPr lang="en-US" smtClean="0"/>
              <a:t>4/21/2024</a:t>
            </a:fld>
            <a:endParaRPr lang="en-US"/>
          </a:p>
        </p:txBody>
      </p:sp>
      <p:sp>
        <p:nvSpPr>
          <p:cNvPr id="6" name="Footer Placeholder 5">
            <a:extLst>
              <a:ext uri="{FF2B5EF4-FFF2-40B4-BE49-F238E27FC236}">
                <a16:creationId xmlns:a16="http://schemas.microsoft.com/office/drawing/2014/main" id="{E8DEA073-E063-4D98-CBAA-D3A72D5B9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D5C4B-5A5E-AB38-22F4-47F3A86A0FD2}"/>
              </a:ext>
            </a:extLst>
          </p:cNvPr>
          <p:cNvSpPr>
            <a:spLocks noGrp="1"/>
          </p:cNvSpPr>
          <p:nvPr>
            <p:ph type="sldNum" sz="quarter" idx="12"/>
          </p:nvPr>
        </p:nvSpPr>
        <p:spPr/>
        <p:txBody>
          <a:bodyPr/>
          <a:lstStyle/>
          <a:p>
            <a:fld id="{8601DD2B-42FA-4EB3-81B1-A0EA7F5A0969}" type="slidenum">
              <a:rPr lang="en-US" smtClean="0"/>
              <a:t>‹#›</a:t>
            </a:fld>
            <a:endParaRPr lang="en-US"/>
          </a:p>
        </p:txBody>
      </p:sp>
    </p:spTree>
    <p:extLst>
      <p:ext uri="{BB962C8B-B14F-4D97-AF65-F5344CB8AC3E}">
        <p14:creationId xmlns:p14="http://schemas.microsoft.com/office/powerpoint/2010/main" val="355690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0C1C7-F376-AABB-BC69-B040607F40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06753-0EE7-A030-D8CA-472575F43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CF0E-CB5C-6860-1799-BDC38172E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FCC7D2-8543-4950-AFA6-5E3065BB300B}" type="datetimeFigureOut">
              <a:rPr lang="en-US" smtClean="0"/>
              <a:t>4/21/2024</a:t>
            </a:fld>
            <a:endParaRPr lang="en-US"/>
          </a:p>
        </p:txBody>
      </p:sp>
      <p:sp>
        <p:nvSpPr>
          <p:cNvPr id="5" name="Footer Placeholder 4">
            <a:extLst>
              <a:ext uri="{FF2B5EF4-FFF2-40B4-BE49-F238E27FC236}">
                <a16:creationId xmlns:a16="http://schemas.microsoft.com/office/drawing/2014/main" id="{B0C3A0CD-5EF6-484E-F973-6F36EF783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064B6E-F747-A852-8807-D839AA8FD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01DD2B-42FA-4EB3-81B1-A0EA7F5A0969}" type="slidenum">
              <a:rPr lang="en-US" smtClean="0"/>
              <a:t>‹#›</a:t>
            </a:fld>
            <a:endParaRPr lang="en-US"/>
          </a:p>
        </p:txBody>
      </p:sp>
    </p:spTree>
    <p:extLst>
      <p:ext uri="{BB962C8B-B14F-4D97-AF65-F5344CB8AC3E}">
        <p14:creationId xmlns:p14="http://schemas.microsoft.com/office/powerpoint/2010/main" val="3163229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1B76-AC88-84D7-83E1-21163025C08E}"/>
              </a:ext>
            </a:extLst>
          </p:cNvPr>
          <p:cNvSpPr/>
          <p:nvPr/>
        </p:nvSpPr>
        <p:spPr>
          <a:xfrm>
            <a:off x="0" y="0"/>
            <a:ext cx="12192000" cy="685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3954F-3D89-8993-9DC8-7A1744934170}"/>
              </a:ext>
            </a:extLst>
          </p:cNvPr>
          <p:cNvSpPr>
            <a:spLocks noGrp="1"/>
          </p:cNvSpPr>
          <p:nvPr>
            <p:ph type="title"/>
          </p:nvPr>
        </p:nvSpPr>
        <p:spPr>
          <a:xfrm>
            <a:off x="615636" y="1405142"/>
            <a:ext cx="10792485" cy="3483729"/>
          </a:xfrm>
        </p:spPr>
        <p:txBody>
          <a:bodyPr>
            <a:noAutofit/>
          </a:bodyPr>
          <a:lstStyle/>
          <a:p>
            <a:pPr algn="ctr"/>
            <a:r>
              <a:rPr lang="en-US" sz="8000" dirty="0">
                <a:solidFill>
                  <a:schemeClr val="bg1"/>
                </a:solidFill>
                <a:latin typeface="Amasis MT Pro Black" panose="020F0502020204030204" pitchFamily="18" charset="0"/>
              </a:rPr>
              <a:t>Big Mountain Resort ticket price strategies</a:t>
            </a:r>
          </a:p>
        </p:txBody>
      </p:sp>
    </p:spTree>
    <p:extLst>
      <p:ext uri="{BB962C8B-B14F-4D97-AF65-F5344CB8AC3E}">
        <p14:creationId xmlns:p14="http://schemas.microsoft.com/office/powerpoint/2010/main" val="100314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1B76-AC88-84D7-83E1-21163025C08E}"/>
              </a:ext>
            </a:extLst>
          </p:cNvPr>
          <p:cNvSpPr/>
          <p:nvPr/>
        </p:nvSpPr>
        <p:spPr>
          <a:xfrm>
            <a:off x="0" y="0"/>
            <a:ext cx="12192000" cy="685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3954F-3D89-8993-9DC8-7A1744934170}"/>
              </a:ext>
            </a:extLst>
          </p:cNvPr>
          <p:cNvSpPr>
            <a:spLocks noGrp="1"/>
          </p:cNvSpPr>
          <p:nvPr>
            <p:ph type="title"/>
          </p:nvPr>
        </p:nvSpPr>
        <p:spPr>
          <a:xfrm>
            <a:off x="615636" y="1405142"/>
            <a:ext cx="10792485" cy="3483729"/>
          </a:xfrm>
        </p:spPr>
        <p:txBody>
          <a:bodyPr>
            <a:noAutofit/>
          </a:bodyPr>
          <a:lstStyle/>
          <a:p>
            <a:pPr algn="ctr"/>
            <a:r>
              <a:rPr lang="en-US" sz="8000" dirty="0">
                <a:solidFill>
                  <a:schemeClr val="bg1"/>
                </a:solidFill>
                <a:latin typeface="Amasis MT Pro Black" panose="020F0502020204030204" pitchFamily="18" charset="0"/>
              </a:rPr>
              <a:t>We evaluated 4 scenarios</a:t>
            </a:r>
          </a:p>
        </p:txBody>
      </p:sp>
    </p:spTree>
    <p:extLst>
      <p:ext uri="{BB962C8B-B14F-4D97-AF65-F5344CB8AC3E}">
        <p14:creationId xmlns:p14="http://schemas.microsoft.com/office/powerpoint/2010/main" val="392627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1B76-AC88-84D7-83E1-21163025C08E}"/>
              </a:ext>
            </a:extLst>
          </p:cNvPr>
          <p:cNvSpPr/>
          <p:nvPr/>
        </p:nvSpPr>
        <p:spPr>
          <a:xfrm>
            <a:off x="0" y="0"/>
            <a:ext cx="12192000" cy="685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3954F-3D89-8993-9DC8-7A1744934170}"/>
              </a:ext>
            </a:extLst>
          </p:cNvPr>
          <p:cNvSpPr>
            <a:spLocks noGrp="1"/>
          </p:cNvSpPr>
          <p:nvPr>
            <p:ph type="title"/>
          </p:nvPr>
        </p:nvSpPr>
        <p:spPr>
          <a:xfrm>
            <a:off x="207017" y="271305"/>
            <a:ext cx="5982768" cy="1257958"/>
          </a:xfrm>
        </p:spPr>
        <p:txBody>
          <a:bodyPr>
            <a:noAutofit/>
          </a:bodyPr>
          <a:lstStyle/>
          <a:p>
            <a:pPr algn="ctr"/>
            <a:r>
              <a:rPr lang="en-US" sz="8000" dirty="0">
                <a:solidFill>
                  <a:schemeClr val="bg1"/>
                </a:solidFill>
                <a:latin typeface="Amasis MT Pro Black" panose="020F0502020204030204" pitchFamily="18" charset="0"/>
              </a:rPr>
              <a:t>Scenario 1</a:t>
            </a:r>
          </a:p>
        </p:txBody>
      </p:sp>
      <p:sp>
        <p:nvSpPr>
          <p:cNvPr id="3" name="Text Placeholder 2">
            <a:extLst>
              <a:ext uri="{FF2B5EF4-FFF2-40B4-BE49-F238E27FC236}">
                <a16:creationId xmlns:a16="http://schemas.microsoft.com/office/drawing/2014/main" id="{FB730044-CBCE-6B2A-A2A2-069A8651842F}"/>
              </a:ext>
            </a:extLst>
          </p:cNvPr>
          <p:cNvSpPr>
            <a:spLocks noGrp="1"/>
          </p:cNvSpPr>
          <p:nvPr>
            <p:ph type="body" idx="1"/>
          </p:nvPr>
        </p:nvSpPr>
        <p:spPr>
          <a:xfrm>
            <a:off x="722990" y="1468877"/>
            <a:ext cx="4989990" cy="663381"/>
          </a:xfrm>
          <a:noFill/>
        </p:spPr>
        <p:txBody>
          <a:bodyPr>
            <a:noAutofit/>
          </a:bodyPr>
          <a:lstStyle/>
          <a:p>
            <a:pPr marL="0" lvl="0" indent="0" algn="l" rtl="0">
              <a:spcBef>
                <a:spcPts val="0"/>
              </a:spcBef>
              <a:spcAft>
                <a:spcPts val="0"/>
              </a:spcAft>
              <a:buNone/>
            </a:pPr>
            <a:r>
              <a:rPr lang="en-US" sz="1400" dirty="0">
                <a:solidFill>
                  <a:schemeClr val="lt1"/>
                </a:solidFill>
                <a:latin typeface="Albert Sans"/>
                <a:ea typeface="Albert Sans"/>
                <a:cs typeface="Albert Sans"/>
                <a:sym typeface="Albert Sans"/>
              </a:rPr>
              <a:t> Permanently closing down up to 10 of the least used runs.</a:t>
            </a: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p:txBody>
      </p:sp>
      <p:pic>
        <p:nvPicPr>
          <p:cNvPr id="5" name="Picture 4" descr="A graph of a ticket price&#10;&#10;Description automatically generated with medium confidence">
            <a:extLst>
              <a:ext uri="{FF2B5EF4-FFF2-40B4-BE49-F238E27FC236}">
                <a16:creationId xmlns:a16="http://schemas.microsoft.com/office/drawing/2014/main" id="{C7EE4AF9-DDB2-F22F-7895-3974E37CE141}"/>
              </a:ext>
            </a:extLst>
          </p:cNvPr>
          <p:cNvPicPr>
            <a:picLocks noChangeAspect="1"/>
          </p:cNvPicPr>
          <p:nvPr/>
        </p:nvPicPr>
        <p:blipFill>
          <a:blip r:embed="rId3"/>
          <a:stretch>
            <a:fillRect/>
          </a:stretch>
        </p:blipFill>
        <p:spPr>
          <a:xfrm>
            <a:off x="246185" y="2505622"/>
            <a:ext cx="5943600" cy="3071495"/>
          </a:xfrm>
          <a:prstGeom prst="rect">
            <a:avLst/>
          </a:prstGeom>
        </p:spPr>
      </p:pic>
      <p:sp>
        <p:nvSpPr>
          <p:cNvPr id="6" name="Text Placeholder 2">
            <a:extLst>
              <a:ext uri="{FF2B5EF4-FFF2-40B4-BE49-F238E27FC236}">
                <a16:creationId xmlns:a16="http://schemas.microsoft.com/office/drawing/2014/main" id="{FC9670A4-061F-1897-243C-115774008030}"/>
              </a:ext>
            </a:extLst>
          </p:cNvPr>
          <p:cNvSpPr txBox="1">
            <a:spLocks/>
          </p:cNvSpPr>
          <p:nvPr/>
        </p:nvSpPr>
        <p:spPr>
          <a:xfrm>
            <a:off x="7015662" y="2857315"/>
            <a:ext cx="3988720" cy="1915653"/>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This doesn't impact any other resort statistics. As shown below, 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Tree>
    <p:extLst>
      <p:ext uri="{BB962C8B-B14F-4D97-AF65-F5344CB8AC3E}">
        <p14:creationId xmlns:p14="http://schemas.microsoft.com/office/powerpoint/2010/main" val="317513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1B76-AC88-84D7-83E1-21163025C08E}"/>
              </a:ext>
            </a:extLst>
          </p:cNvPr>
          <p:cNvSpPr/>
          <p:nvPr/>
        </p:nvSpPr>
        <p:spPr>
          <a:xfrm>
            <a:off x="0" y="0"/>
            <a:ext cx="12192000" cy="685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3954F-3D89-8993-9DC8-7A1744934170}"/>
              </a:ext>
            </a:extLst>
          </p:cNvPr>
          <p:cNvSpPr>
            <a:spLocks noGrp="1"/>
          </p:cNvSpPr>
          <p:nvPr>
            <p:ph type="title"/>
          </p:nvPr>
        </p:nvSpPr>
        <p:spPr>
          <a:xfrm>
            <a:off x="207017" y="271305"/>
            <a:ext cx="5982768" cy="1257958"/>
          </a:xfrm>
        </p:spPr>
        <p:txBody>
          <a:bodyPr>
            <a:noAutofit/>
          </a:bodyPr>
          <a:lstStyle/>
          <a:p>
            <a:pPr algn="ctr"/>
            <a:r>
              <a:rPr lang="en-US" sz="8000" dirty="0">
                <a:solidFill>
                  <a:schemeClr val="bg1"/>
                </a:solidFill>
                <a:latin typeface="Amasis MT Pro Black" panose="020F0502020204030204" pitchFamily="18" charset="0"/>
              </a:rPr>
              <a:t>Scenario 2</a:t>
            </a:r>
          </a:p>
        </p:txBody>
      </p:sp>
      <p:sp>
        <p:nvSpPr>
          <p:cNvPr id="3" name="Text Placeholder 2">
            <a:extLst>
              <a:ext uri="{FF2B5EF4-FFF2-40B4-BE49-F238E27FC236}">
                <a16:creationId xmlns:a16="http://schemas.microsoft.com/office/drawing/2014/main" id="{FB730044-CBCE-6B2A-A2A2-069A8651842F}"/>
              </a:ext>
            </a:extLst>
          </p:cNvPr>
          <p:cNvSpPr>
            <a:spLocks noGrp="1"/>
          </p:cNvSpPr>
          <p:nvPr>
            <p:ph type="body" idx="1"/>
          </p:nvPr>
        </p:nvSpPr>
        <p:spPr>
          <a:xfrm>
            <a:off x="2532530" y="1529263"/>
            <a:ext cx="3864272" cy="663381"/>
          </a:xfrm>
          <a:noFill/>
        </p:spPr>
        <p:txBody>
          <a:bodyPr>
            <a:noAutofit/>
          </a:bodyPr>
          <a:lstStyle/>
          <a:p>
            <a:pPr marL="0" lvl="0" indent="0" algn="l" rtl="0">
              <a:spcBef>
                <a:spcPts val="0"/>
              </a:spcBef>
              <a:spcAft>
                <a:spcPts val="0"/>
              </a:spcAft>
              <a:buNone/>
            </a:pPr>
            <a:r>
              <a:rPr lang="en-US" sz="1400" dirty="0">
                <a:solidFill>
                  <a:schemeClr val="lt1"/>
                </a:solidFill>
                <a:latin typeface="Albert Sans"/>
                <a:ea typeface="Albert Sans"/>
                <a:cs typeface="Albert Sans"/>
                <a:sym typeface="Albert Sans"/>
              </a:rPr>
              <a:t>Big Mountain is adding a run, increasing the vertical drop by 150 feet, and installing an additional chair lift. </a:t>
            </a: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p:txBody>
      </p:sp>
      <p:sp>
        <p:nvSpPr>
          <p:cNvPr id="6" name="Text Placeholder 2">
            <a:extLst>
              <a:ext uri="{FF2B5EF4-FFF2-40B4-BE49-F238E27FC236}">
                <a16:creationId xmlns:a16="http://schemas.microsoft.com/office/drawing/2014/main" id="{FC9670A4-061F-1897-243C-115774008030}"/>
              </a:ext>
            </a:extLst>
          </p:cNvPr>
          <p:cNvSpPr txBox="1">
            <a:spLocks/>
          </p:cNvSpPr>
          <p:nvPr/>
        </p:nvSpPr>
        <p:spPr>
          <a:xfrm>
            <a:off x="7196532" y="1401817"/>
            <a:ext cx="3988720" cy="918272"/>
          </a:xfrm>
          <a:prstGeom prst="rect">
            <a:avLst/>
          </a:prstGeom>
          <a:solidFill>
            <a:srgbClr val="000000">
              <a:alpha val="33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This scenario increases support for ticket price by $2.36.</a:t>
            </a:r>
          </a:p>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Over the season, this could be expected to amount to $4136364</a:t>
            </a: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
        <p:nvSpPr>
          <p:cNvPr id="7" name="Title 1">
            <a:extLst>
              <a:ext uri="{FF2B5EF4-FFF2-40B4-BE49-F238E27FC236}">
                <a16:creationId xmlns:a16="http://schemas.microsoft.com/office/drawing/2014/main" id="{EFCF5FA9-F96D-7FB5-8B35-C9E5C992B82A}"/>
              </a:ext>
            </a:extLst>
          </p:cNvPr>
          <p:cNvSpPr txBox="1">
            <a:spLocks/>
          </p:cNvSpPr>
          <p:nvPr/>
        </p:nvSpPr>
        <p:spPr>
          <a:xfrm>
            <a:off x="275843" y="2475212"/>
            <a:ext cx="5982768" cy="12579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dirty="0">
                <a:solidFill>
                  <a:schemeClr val="bg1"/>
                </a:solidFill>
                <a:latin typeface="Amasis MT Pro Black" panose="020F0502020204030204" pitchFamily="18" charset="0"/>
              </a:rPr>
              <a:t>Scenario 3</a:t>
            </a:r>
          </a:p>
        </p:txBody>
      </p:sp>
      <p:sp>
        <p:nvSpPr>
          <p:cNvPr id="9" name="Text Placeholder 2">
            <a:extLst>
              <a:ext uri="{FF2B5EF4-FFF2-40B4-BE49-F238E27FC236}">
                <a16:creationId xmlns:a16="http://schemas.microsoft.com/office/drawing/2014/main" id="{0E58D89F-E4A4-D1C3-0598-2B9D2935B7BA}"/>
              </a:ext>
            </a:extLst>
          </p:cNvPr>
          <p:cNvSpPr txBox="1">
            <a:spLocks/>
          </p:cNvSpPr>
          <p:nvPr/>
        </p:nvSpPr>
        <p:spPr>
          <a:xfrm>
            <a:off x="7196532" y="3733170"/>
            <a:ext cx="3988720" cy="555199"/>
          </a:xfrm>
          <a:prstGeom prst="rect">
            <a:avLst/>
          </a:prstGeom>
          <a:solidFill>
            <a:srgbClr val="000000">
              <a:alpha val="33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This scenario increases support for ticket price by $2.36, The change is so small.</a:t>
            </a: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
        <p:nvSpPr>
          <p:cNvPr id="10" name="Text Placeholder 2">
            <a:extLst>
              <a:ext uri="{FF2B5EF4-FFF2-40B4-BE49-F238E27FC236}">
                <a16:creationId xmlns:a16="http://schemas.microsoft.com/office/drawing/2014/main" id="{0039EC2C-5BE2-B753-8D61-8B6F8B8AE9C3}"/>
              </a:ext>
            </a:extLst>
          </p:cNvPr>
          <p:cNvSpPr txBox="1">
            <a:spLocks/>
          </p:cNvSpPr>
          <p:nvPr/>
        </p:nvSpPr>
        <p:spPr>
          <a:xfrm>
            <a:off x="2223647" y="3739299"/>
            <a:ext cx="3988720" cy="91827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In this scenario, you are repeating the previous one but adding 2 acres of snow making</a:t>
            </a: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
        <p:nvSpPr>
          <p:cNvPr id="11" name="Title 1">
            <a:extLst>
              <a:ext uri="{FF2B5EF4-FFF2-40B4-BE49-F238E27FC236}">
                <a16:creationId xmlns:a16="http://schemas.microsoft.com/office/drawing/2014/main" id="{A14E81AB-FCA4-4591-AEB3-F21115DAFF1A}"/>
              </a:ext>
            </a:extLst>
          </p:cNvPr>
          <p:cNvSpPr txBox="1">
            <a:spLocks/>
          </p:cNvSpPr>
          <p:nvPr/>
        </p:nvSpPr>
        <p:spPr>
          <a:xfrm>
            <a:off x="207017" y="4496763"/>
            <a:ext cx="5982768" cy="12579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dirty="0">
                <a:solidFill>
                  <a:schemeClr val="bg1"/>
                </a:solidFill>
                <a:latin typeface="Amasis MT Pro Black" panose="020F0502020204030204" pitchFamily="18" charset="0"/>
              </a:rPr>
              <a:t>Scenario 4</a:t>
            </a:r>
          </a:p>
        </p:txBody>
      </p:sp>
      <p:sp>
        <p:nvSpPr>
          <p:cNvPr id="12" name="Text Placeholder 2">
            <a:extLst>
              <a:ext uri="{FF2B5EF4-FFF2-40B4-BE49-F238E27FC236}">
                <a16:creationId xmlns:a16="http://schemas.microsoft.com/office/drawing/2014/main" id="{FD75C532-3F78-4DED-1F8D-DACCC92BF146}"/>
              </a:ext>
            </a:extLst>
          </p:cNvPr>
          <p:cNvSpPr txBox="1">
            <a:spLocks/>
          </p:cNvSpPr>
          <p:nvPr/>
        </p:nvSpPr>
        <p:spPr>
          <a:xfrm>
            <a:off x="2178568" y="5732832"/>
            <a:ext cx="3988720" cy="91827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This scenario calls for increasing the longest run by .2 miles and guaranteeing its snow coverage by adding 4 acres of snow making capability.</a:t>
            </a:r>
          </a:p>
          <a:p>
            <a:pPr marL="0" indent="0">
              <a:spcBef>
                <a:spcPts val="0"/>
              </a:spcBef>
              <a:buFont typeface="Arial" panose="020B0604020202020204" pitchFamily="34" charset="0"/>
              <a:buNone/>
            </a:pPr>
            <a:endParaRPr lang="en-US" sz="1400" dirty="0">
              <a:solidFill>
                <a:schemeClr val="lt1"/>
              </a:solidFill>
              <a:latin typeface="Albert Sans"/>
              <a:ea typeface="Albert Sans"/>
              <a:cs typeface="Albert Sans"/>
              <a:sym typeface="Albert Sans"/>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
        <p:nvSpPr>
          <p:cNvPr id="13" name="Text Placeholder 2">
            <a:extLst>
              <a:ext uri="{FF2B5EF4-FFF2-40B4-BE49-F238E27FC236}">
                <a16:creationId xmlns:a16="http://schemas.microsoft.com/office/drawing/2014/main" id="{190EB1DB-B7C6-EC24-8C8D-4E56BFAB8CD4}"/>
              </a:ext>
            </a:extLst>
          </p:cNvPr>
          <p:cNvSpPr txBox="1">
            <a:spLocks/>
          </p:cNvSpPr>
          <p:nvPr/>
        </p:nvSpPr>
        <p:spPr>
          <a:xfrm>
            <a:off x="7140057" y="5394828"/>
            <a:ext cx="3988720" cy="1221231"/>
          </a:xfrm>
          <a:prstGeom prst="rect">
            <a:avLst/>
          </a:prstGeom>
          <a:solidFill>
            <a:srgbClr val="000000">
              <a:alpha val="33000"/>
            </a:srgb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chemeClr val="lt1"/>
                </a:solidFill>
                <a:latin typeface="Albert Sans"/>
                <a:ea typeface="Albert Sans"/>
                <a:cs typeface="Albert Sans"/>
                <a:sym typeface="Albert Sans"/>
              </a:rPr>
              <a:t>No difference whatsoever. Although the longest run feature was used in the linear model, the random forest model (the one we chose because of its better performance) only has the longest runway down in the feature importance list.</a:t>
            </a: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pic>
        <p:nvPicPr>
          <p:cNvPr id="15" name="Graphic 14" descr="Arrow: Slight curve with solid fill">
            <a:extLst>
              <a:ext uri="{FF2B5EF4-FFF2-40B4-BE49-F238E27FC236}">
                <a16:creationId xmlns:a16="http://schemas.microsoft.com/office/drawing/2014/main" id="{11ABC939-E4E4-E1B6-0EAD-845ADB9099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2450" y="1463172"/>
            <a:ext cx="914400" cy="914400"/>
          </a:xfrm>
          <a:prstGeom prst="rect">
            <a:avLst/>
          </a:prstGeom>
        </p:spPr>
      </p:pic>
      <p:pic>
        <p:nvPicPr>
          <p:cNvPr id="16" name="Graphic 15" descr="Arrow: Slight curve with solid fill">
            <a:extLst>
              <a:ext uri="{FF2B5EF4-FFF2-40B4-BE49-F238E27FC236}">
                <a16:creationId xmlns:a16="http://schemas.microsoft.com/office/drawing/2014/main" id="{3E5DC7D0-827F-5084-1124-49FF410DC0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784" y="3468785"/>
            <a:ext cx="914400" cy="914400"/>
          </a:xfrm>
          <a:prstGeom prst="rect">
            <a:avLst/>
          </a:prstGeom>
        </p:spPr>
      </p:pic>
      <p:pic>
        <p:nvPicPr>
          <p:cNvPr id="17" name="Graphic 16" descr="Arrow: Slight curve with solid fill">
            <a:extLst>
              <a:ext uri="{FF2B5EF4-FFF2-40B4-BE49-F238E27FC236}">
                <a16:creationId xmlns:a16="http://schemas.microsoft.com/office/drawing/2014/main" id="{C418E0E0-B0F9-0650-E91D-B052B78659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784" y="5394828"/>
            <a:ext cx="914400" cy="914400"/>
          </a:xfrm>
          <a:prstGeom prst="rect">
            <a:avLst/>
          </a:prstGeom>
        </p:spPr>
      </p:pic>
    </p:spTree>
    <p:extLst>
      <p:ext uri="{BB962C8B-B14F-4D97-AF65-F5344CB8AC3E}">
        <p14:creationId xmlns:p14="http://schemas.microsoft.com/office/powerpoint/2010/main" val="111924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A91B76-AC88-84D7-83E1-21163025C08E}"/>
              </a:ext>
            </a:extLst>
          </p:cNvPr>
          <p:cNvSpPr/>
          <p:nvPr/>
        </p:nvSpPr>
        <p:spPr>
          <a:xfrm>
            <a:off x="0" y="0"/>
            <a:ext cx="12192000" cy="685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3954F-3D89-8993-9DC8-7A1744934170}"/>
              </a:ext>
            </a:extLst>
          </p:cNvPr>
          <p:cNvSpPr>
            <a:spLocks noGrp="1"/>
          </p:cNvSpPr>
          <p:nvPr>
            <p:ph type="title"/>
          </p:nvPr>
        </p:nvSpPr>
        <p:spPr>
          <a:xfrm>
            <a:off x="315172" y="1126711"/>
            <a:ext cx="5982768" cy="1257958"/>
          </a:xfrm>
        </p:spPr>
        <p:txBody>
          <a:bodyPr>
            <a:noAutofit/>
          </a:bodyPr>
          <a:lstStyle/>
          <a:p>
            <a:pPr algn="ctr"/>
            <a:r>
              <a:rPr lang="en-US" sz="8000" dirty="0">
                <a:solidFill>
                  <a:schemeClr val="bg1"/>
                </a:solidFill>
                <a:latin typeface="Amasis MT Pro Black" panose="020F0502020204030204" pitchFamily="18" charset="0"/>
              </a:rPr>
              <a:t>Summary &amp; Conclusion </a:t>
            </a:r>
          </a:p>
        </p:txBody>
      </p:sp>
      <p:sp>
        <p:nvSpPr>
          <p:cNvPr id="6" name="Text Placeholder 2">
            <a:extLst>
              <a:ext uri="{FF2B5EF4-FFF2-40B4-BE49-F238E27FC236}">
                <a16:creationId xmlns:a16="http://schemas.microsoft.com/office/drawing/2014/main" id="{FC9670A4-061F-1897-243C-115774008030}"/>
              </a:ext>
            </a:extLst>
          </p:cNvPr>
          <p:cNvSpPr txBox="1">
            <a:spLocks/>
          </p:cNvSpPr>
          <p:nvPr/>
        </p:nvSpPr>
        <p:spPr>
          <a:xfrm>
            <a:off x="6779325" y="678425"/>
            <a:ext cx="4931289" cy="1412367"/>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4000" dirty="0">
                <a:solidFill>
                  <a:schemeClr val="lt1"/>
                </a:solidFill>
                <a:latin typeface="Albert Sans"/>
                <a:ea typeface="Albert Sans"/>
                <a:cs typeface="Albert Sans"/>
                <a:sym typeface="Albert Sans"/>
              </a:rPr>
              <a:t>The adult weekend ticket price is $81. Adding a run and increasing vertical drop is expected to increase profits even more, increasing ticket price by $2 and amounting to $3474638. </a:t>
            </a: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Tree>
    <p:extLst>
      <p:ext uri="{BB962C8B-B14F-4D97-AF65-F5344CB8AC3E}">
        <p14:creationId xmlns:p14="http://schemas.microsoft.com/office/powerpoint/2010/main" val="19966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E9DA8F-0495-66A8-F2C7-8779FEA1D77F}"/>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2FEDD7-0227-37FC-0774-A8AA70DFF52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943B-56CF-565A-9D61-B575EF401A9F}"/>
              </a:ext>
            </a:extLst>
          </p:cNvPr>
          <p:cNvSpPr>
            <a:spLocks noGrp="1"/>
          </p:cNvSpPr>
          <p:nvPr>
            <p:ph type="title"/>
          </p:nvPr>
        </p:nvSpPr>
        <p:spPr>
          <a:noFill/>
        </p:spPr>
        <p:txBody>
          <a:bodyPr>
            <a:normAutofit/>
          </a:bodyPr>
          <a:lstStyle/>
          <a:p>
            <a:pPr algn="ctr"/>
            <a:r>
              <a:rPr lang="en-US" sz="5400" dirty="0">
                <a:solidFill>
                  <a:schemeClr val="bg1"/>
                </a:solidFill>
              </a:rPr>
              <a:t>Problem Statement</a:t>
            </a:r>
          </a:p>
        </p:txBody>
      </p:sp>
      <p:sp>
        <p:nvSpPr>
          <p:cNvPr id="3" name="Text Placeholder 2">
            <a:extLst>
              <a:ext uri="{FF2B5EF4-FFF2-40B4-BE49-F238E27FC236}">
                <a16:creationId xmlns:a16="http://schemas.microsoft.com/office/drawing/2014/main" id="{5E4D4407-DC78-3ABD-6C7B-3D6FBFCA471E}"/>
              </a:ext>
            </a:extLst>
          </p:cNvPr>
          <p:cNvSpPr>
            <a:spLocks noGrp="1"/>
          </p:cNvSpPr>
          <p:nvPr>
            <p:ph type="body" idx="1"/>
          </p:nvPr>
        </p:nvSpPr>
        <p:spPr>
          <a:xfrm>
            <a:off x="762000" y="2055811"/>
            <a:ext cx="10668000" cy="4571325"/>
          </a:xfrm>
          <a:noFill/>
        </p:spPr>
        <p:txBody>
          <a:bodyPr>
            <a:normAutofit/>
          </a:bodyPr>
          <a:lstStyle/>
          <a:p>
            <a:endParaRPr lang="en-US" sz="3200" dirty="0">
              <a:solidFill>
                <a:srgbClr val="FFFFFF"/>
              </a:solidFill>
            </a:endParaRPr>
          </a:p>
          <a:p>
            <a:pPr lvl="1"/>
            <a:r>
              <a:rPr lang="en-US" sz="3600" dirty="0">
                <a:solidFill>
                  <a:srgbClr val="FFFFFF"/>
                </a:solidFill>
              </a:rPr>
              <a:t>Improve the pricing strategy in a way that accommodates the operational costs of the new chair lift.</a:t>
            </a:r>
          </a:p>
          <a:p>
            <a:pPr lvl="1"/>
            <a:endParaRPr lang="en-US" sz="3600" dirty="0">
              <a:solidFill>
                <a:srgbClr val="FFFFFF"/>
              </a:solidFill>
            </a:endParaRPr>
          </a:p>
          <a:p>
            <a:pPr lvl="1"/>
            <a:r>
              <a:rPr lang="en-US" sz="3600" dirty="0">
                <a:solidFill>
                  <a:srgbClr val="FFFFFF"/>
                </a:solidFill>
              </a:rPr>
              <a:t>The resort is also seeking ways to cut operational costs that support or justify the ticket price.</a:t>
            </a:r>
          </a:p>
        </p:txBody>
      </p:sp>
    </p:spTree>
    <p:extLst>
      <p:ext uri="{BB962C8B-B14F-4D97-AF65-F5344CB8AC3E}">
        <p14:creationId xmlns:p14="http://schemas.microsoft.com/office/powerpoint/2010/main" val="335829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AECD59-F267-5DF3-B001-5766822EF95F}"/>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2FEDD7-0227-37FC-0774-A8AA70DFF52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943B-56CF-565A-9D61-B575EF401A9F}"/>
              </a:ext>
            </a:extLst>
          </p:cNvPr>
          <p:cNvSpPr>
            <a:spLocks noGrp="1"/>
          </p:cNvSpPr>
          <p:nvPr>
            <p:ph type="title"/>
          </p:nvPr>
        </p:nvSpPr>
        <p:spPr>
          <a:xfrm>
            <a:off x="838200" y="638268"/>
            <a:ext cx="10515600" cy="1325563"/>
          </a:xfrm>
          <a:noFill/>
        </p:spPr>
        <p:txBody>
          <a:bodyPr>
            <a:normAutofit/>
          </a:bodyPr>
          <a:lstStyle/>
          <a:p>
            <a:pPr algn="ctr"/>
            <a:r>
              <a:rPr lang="en-US" sz="5400" dirty="0">
                <a:solidFill>
                  <a:schemeClr val="bg1"/>
                </a:solidFill>
              </a:rPr>
              <a:t>Goal</a:t>
            </a:r>
          </a:p>
        </p:txBody>
      </p:sp>
      <p:sp>
        <p:nvSpPr>
          <p:cNvPr id="3" name="Text Placeholder 2">
            <a:extLst>
              <a:ext uri="{FF2B5EF4-FFF2-40B4-BE49-F238E27FC236}">
                <a16:creationId xmlns:a16="http://schemas.microsoft.com/office/drawing/2014/main" id="{5E4D4407-DC78-3ABD-6C7B-3D6FBFCA471E}"/>
              </a:ext>
            </a:extLst>
          </p:cNvPr>
          <p:cNvSpPr>
            <a:spLocks noGrp="1"/>
          </p:cNvSpPr>
          <p:nvPr>
            <p:ph type="body" idx="1"/>
          </p:nvPr>
        </p:nvSpPr>
        <p:spPr>
          <a:xfrm>
            <a:off x="762000" y="2969537"/>
            <a:ext cx="10668000" cy="2055138"/>
          </a:xfrm>
          <a:noFill/>
        </p:spPr>
        <p:txBody>
          <a:bodyPr>
            <a:normAutofit/>
          </a:bodyPr>
          <a:lstStyle/>
          <a:p>
            <a:endParaRPr lang="en-US" sz="3200" dirty="0">
              <a:solidFill>
                <a:srgbClr val="FFFFFF"/>
              </a:solidFill>
            </a:endParaRPr>
          </a:p>
          <a:p>
            <a:pPr marL="457200" lvl="1" indent="0">
              <a:buNone/>
            </a:pPr>
            <a:r>
              <a:rPr lang="en-US" sz="3600" dirty="0">
                <a:solidFill>
                  <a:srgbClr val="FFFFFF"/>
                </a:solidFill>
              </a:rPr>
              <a:t>We want to train a model to predict Big Mountain's ticket price based on data from all the other resorts</a:t>
            </a:r>
          </a:p>
        </p:txBody>
      </p:sp>
    </p:spTree>
    <p:extLst>
      <p:ext uri="{BB962C8B-B14F-4D97-AF65-F5344CB8AC3E}">
        <p14:creationId xmlns:p14="http://schemas.microsoft.com/office/powerpoint/2010/main" val="337267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AECD59-F267-5DF3-B001-5766822EF95F}"/>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2FEDD7-0227-37FC-0774-A8AA70DFF52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943B-56CF-565A-9D61-B575EF401A9F}"/>
              </a:ext>
            </a:extLst>
          </p:cNvPr>
          <p:cNvSpPr>
            <a:spLocks noGrp="1"/>
          </p:cNvSpPr>
          <p:nvPr>
            <p:ph type="title"/>
          </p:nvPr>
        </p:nvSpPr>
        <p:spPr>
          <a:xfrm>
            <a:off x="838200" y="638268"/>
            <a:ext cx="10515600" cy="1325563"/>
          </a:xfrm>
          <a:noFill/>
        </p:spPr>
        <p:txBody>
          <a:bodyPr>
            <a:normAutofit/>
          </a:bodyPr>
          <a:lstStyle/>
          <a:p>
            <a:pPr algn="ctr"/>
            <a:r>
              <a:rPr lang="en-US" sz="5400" dirty="0">
                <a:solidFill>
                  <a:schemeClr val="bg1"/>
                </a:solidFill>
              </a:rPr>
              <a:t>Evaluating 4 potential scenarios </a:t>
            </a:r>
          </a:p>
        </p:txBody>
      </p:sp>
      <p:sp>
        <p:nvSpPr>
          <p:cNvPr id="3" name="Text Placeholder 2">
            <a:extLst>
              <a:ext uri="{FF2B5EF4-FFF2-40B4-BE49-F238E27FC236}">
                <a16:creationId xmlns:a16="http://schemas.microsoft.com/office/drawing/2014/main" id="{5E4D4407-DC78-3ABD-6C7B-3D6FBFCA471E}"/>
              </a:ext>
            </a:extLst>
          </p:cNvPr>
          <p:cNvSpPr>
            <a:spLocks noGrp="1"/>
          </p:cNvSpPr>
          <p:nvPr>
            <p:ph type="body" idx="1"/>
          </p:nvPr>
        </p:nvSpPr>
        <p:spPr>
          <a:xfrm>
            <a:off x="762000" y="2401431"/>
            <a:ext cx="10668000" cy="2055138"/>
          </a:xfrm>
          <a:noFill/>
        </p:spPr>
        <p:txBody>
          <a:bodyPr>
            <a:normAutofit fontScale="92500"/>
          </a:bodyPr>
          <a:lstStyle/>
          <a:p>
            <a:endParaRPr lang="en-US" sz="3200" dirty="0">
              <a:solidFill>
                <a:srgbClr val="FFFFFF"/>
              </a:solidFill>
            </a:endParaRPr>
          </a:p>
          <a:p>
            <a:pPr marL="457200" lvl="1" indent="0">
              <a:buNone/>
            </a:pPr>
            <a:r>
              <a:rPr lang="en-US" sz="3600" dirty="0">
                <a:solidFill>
                  <a:srgbClr val="FFFFFF"/>
                </a:solidFill>
              </a:rPr>
              <a:t>Eventually, we want to use our model to help  us decide which proposed scenario supports Big Mountain’s goal of cutting costs or increasing revenue.</a:t>
            </a:r>
          </a:p>
        </p:txBody>
      </p:sp>
    </p:spTree>
    <p:extLst>
      <p:ext uri="{BB962C8B-B14F-4D97-AF65-F5344CB8AC3E}">
        <p14:creationId xmlns:p14="http://schemas.microsoft.com/office/powerpoint/2010/main" val="102386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C2BCCA-916F-8FE2-77CB-63BF1C50211A}"/>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9CF9A8-50EF-7CAA-094B-1CB4AC8851F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0084B-7201-F7FC-FBD0-55163A504DE3}"/>
              </a:ext>
            </a:extLst>
          </p:cNvPr>
          <p:cNvSpPr>
            <a:spLocks noGrp="1"/>
          </p:cNvSpPr>
          <p:nvPr>
            <p:ph type="title"/>
          </p:nvPr>
        </p:nvSpPr>
        <p:spPr>
          <a:xfrm>
            <a:off x="838200" y="609556"/>
            <a:ext cx="10515600" cy="1325563"/>
          </a:xfrm>
          <a:noFill/>
        </p:spPr>
        <p:txBody>
          <a:bodyPr>
            <a:normAutofit/>
          </a:bodyPr>
          <a:lstStyle/>
          <a:p>
            <a:r>
              <a:rPr lang="en-US" sz="5400" dirty="0">
                <a:solidFill>
                  <a:schemeClr val="bg1"/>
                </a:solidFill>
              </a:rPr>
              <a:t>Recommendations and Key Findings</a:t>
            </a:r>
          </a:p>
        </p:txBody>
      </p:sp>
      <p:sp>
        <p:nvSpPr>
          <p:cNvPr id="3" name="Text Placeholder 2">
            <a:extLst>
              <a:ext uri="{FF2B5EF4-FFF2-40B4-BE49-F238E27FC236}">
                <a16:creationId xmlns:a16="http://schemas.microsoft.com/office/drawing/2014/main" id="{CC972056-B74A-A812-4263-A1AD980A66C0}"/>
              </a:ext>
            </a:extLst>
          </p:cNvPr>
          <p:cNvSpPr>
            <a:spLocks noGrp="1"/>
          </p:cNvSpPr>
          <p:nvPr>
            <p:ph type="body" idx="1"/>
          </p:nvPr>
        </p:nvSpPr>
        <p:spPr>
          <a:xfrm>
            <a:off x="1384426" y="3230193"/>
            <a:ext cx="9423148" cy="2088301"/>
          </a:xfrm>
          <a:noFill/>
        </p:spPr>
        <p:txBody>
          <a:bodyPr>
            <a:noAutofit/>
          </a:bodyPr>
          <a:lstStyle/>
          <a:p>
            <a:pPr marL="0" indent="0">
              <a:buNone/>
            </a:pPr>
            <a:r>
              <a:rPr lang="en-US" sz="4400" dirty="0">
                <a:solidFill>
                  <a:schemeClr val="bg1"/>
                </a:solidFill>
              </a:rPr>
              <a:t>Key findings indicate that fast quads, snow amounts, and vertical drops significantly affect pricing.</a:t>
            </a:r>
          </a:p>
        </p:txBody>
      </p:sp>
    </p:spTree>
    <p:extLst>
      <p:ext uri="{BB962C8B-B14F-4D97-AF65-F5344CB8AC3E}">
        <p14:creationId xmlns:p14="http://schemas.microsoft.com/office/powerpoint/2010/main" val="282945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C2BCCA-916F-8FE2-77CB-63BF1C50211A}"/>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9CF9A8-50EF-7CAA-094B-1CB4AC8851F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0084B-7201-F7FC-FBD0-55163A504DE3}"/>
              </a:ext>
            </a:extLst>
          </p:cNvPr>
          <p:cNvSpPr>
            <a:spLocks noGrp="1"/>
          </p:cNvSpPr>
          <p:nvPr>
            <p:ph type="title"/>
          </p:nvPr>
        </p:nvSpPr>
        <p:spPr>
          <a:xfrm>
            <a:off x="838200" y="609556"/>
            <a:ext cx="10515600" cy="1325563"/>
          </a:xfrm>
          <a:noFill/>
        </p:spPr>
        <p:txBody>
          <a:bodyPr>
            <a:normAutofit/>
          </a:bodyPr>
          <a:lstStyle/>
          <a:p>
            <a:r>
              <a:rPr lang="en-US" sz="5400" dirty="0">
                <a:solidFill>
                  <a:schemeClr val="bg1"/>
                </a:solidFill>
              </a:rPr>
              <a:t>Recommendations and Key Findings</a:t>
            </a:r>
          </a:p>
        </p:txBody>
      </p:sp>
      <p:sp>
        <p:nvSpPr>
          <p:cNvPr id="3" name="Text Placeholder 2">
            <a:extLst>
              <a:ext uri="{FF2B5EF4-FFF2-40B4-BE49-F238E27FC236}">
                <a16:creationId xmlns:a16="http://schemas.microsoft.com/office/drawing/2014/main" id="{CC972056-B74A-A812-4263-A1AD980A66C0}"/>
              </a:ext>
            </a:extLst>
          </p:cNvPr>
          <p:cNvSpPr>
            <a:spLocks noGrp="1"/>
          </p:cNvSpPr>
          <p:nvPr>
            <p:ph type="body" idx="1"/>
          </p:nvPr>
        </p:nvSpPr>
        <p:spPr>
          <a:xfrm>
            <a:off x="971471" y="2315793"/>
            <a:ext cx="3728348" cy="2088301"/>
          </a:xfrm>
          <a:noFill/>
        </p:spPr>
        <p:txBody>
          <a:bodyPr>
            <a:noAutofit/>
          </a:bodyPr>
          <a:lstStyle/>
          <a:p>
            <a:pPr marL="0" indent="0">
              <a:buNone/>
            </a:pPr>
            <a:r>
              <a:rPr lang="en-US" sz="1400" dirty="0">
                <a:solidFill>
                  <a:schemeClr val="bg1"/>
                </a:solidFill>
              </a:rPr>
              <a:t>The presence of fast quad chairlifts notably influences the pricing at resorts with extensive terrain.</a:t>
            </a:r>
          </a:p>
          <a:p>
            <a:pPr marL="0" indent="0">
              <a:buNone/>
            </a:pPr>
            <a:endParaRPr lang="en-US" sz="1400" dirty="0">
              <a:solidFill>
                <a:schemeClr val="bg1"/>
              </a:solidFill>
            </a:endParaRPr>
          </a:p>
          <a:p>
            <a:pPr marL="0" indent="0">
              <a:buNone/>
            </a:pPr>
            <a:r>
              <a:rPr lang="en-US" sz="1400" dirty="0">
                <a:solidFill>
                  <a:schemeClr val="bg1"/>
                </a:solidFill>
              </a:rPr>
              <a:t>The volume of snow at a resort is highly regarded by guests and consequently drives up both operational expenses and ticket prices.</a:t>
            </a:r>
          </a:p>
          <a:p>
            <a:pPr marL="0" indent="0">
              <a:buNone/>
            </a:pPr>
            <a:endParaRPr lang="en-US" sz="1400" dirty="0">
              <a:solidFill>
                <a:schemeClr val="bg1"/>
              </a:solidFill>
            </a:endParaRPr>
          </a:p>
          <a:p>
            <a:pPr marL="0" indent="0">
              <a:buNone/>
            </a:pPr>
            <a:r>
              <a:rPr lang="en-US" sz="1400" dirty="0">
                <a:solidFill>
                  <a:schemeClr val="bg1"/>
                </a:solidFill>
              </a:rPr>
              <a:t>Furthermore, there is a direct relationship between the extent of the vertical drop and the number of descents a resort offers, and the elevation of ticket prices.</a:t>
            </a: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p:txBody>
      </p:sp>
      <p:pic>
        <p:nvPicPr>
          <p:cNvPr id="4" name="Picture 3">
            <a:extLst>
              <a:ext uri="{FF2B5EF4-FFF2-40B4-BE49-F238E27FC236}">
                <a16:creationId xmlns:a16="http://schemas.microsoft.com/office/drawing/2014/main" id="{EC27E6D7-9D48-9E8A-A783-4ED684827855}"/>
              </a:ext>
            </a:extLst>
          </p:cNvPr>
          <p:cNvPicPr>
            <a:picLocks noChangeAspect="1"/>
          </p:cNvPicPr>
          <p:nvPr/>
        </p:nvPicPr>
        <p:blipFill>
          <a:blip r:embed="rId3"/>
          <a:stretch>
            <a:fillRect/>
          </a:stretch>
        </p:blipFill>
        <p:spPr>
          <a:xfrm>
            <a:off x="6383791" y="1960563"/>
            <a:ext cx="4517528" cy="3493311"/>
          </a:xfrm>
          <a:prstGeom prst="rect">
            <a:avLst/>
          </a:prstGeom>
        </p:spPr>
      </p:pic>
    </p:spTree>
    <p:extLst>
      <p:ext uri="{BB962C8B-B14F-4D97-AF65-F5344CB8AC3E}">
        <p14:creationId xmlns:p14="http://schemas.microsoft.com/office/powerpoint/2010/main" val="380830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C2BCCA-916F-8FE2-77CB-63BF1C50211A}"/>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9CF9A8-50EF-7CAA-094B-1CB4AC8851F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0084B-7201-F7FC-FBD0-55163A504DE3}"/>
              </a:ext>
            </a:extLst>
          </p:cNvPr>
          <p:cNvSpPr>
            <a:spLocks noGrp="1"/>
          </p:cNvSpPr>
          <p:nvPr>
            <p:ph type="title"/>
          </p:nvPr>
        </p:nvSpPr>
        <p:spPr>
          <a:xfrm>
            <a:off x="838200" y="609556"/>
            <a:ext cx="10515600" cy="1325563"/>
          </a:xfrm>
          <a:noFill/>
        </p:spPr>
        <p:txBody>
          <a:bodyPr>
            <a:normAutofit/>
          </a:bodyPr>
          <a:lstStyle/>
          <a:p>
            <a:r>
              <a:rPr lang="en-US" sz="5400" dirty="0">
                <a:solidFill>
                  <a:schemeClr val="bg1"/>
                </a:solidFill>
              </a:rPr>
              <a:t>Modeling Results and Analysis</a:t>
            </a:r>
          </a:p>
        </p:txBody>
      </p:sp>
      <p:sp>
        <p:nvSpPr>
          <p:cNvPr id="3" name="Text Placeholder 2">
            <a:extLst>
              <a:ext uri="{FF2B5EF4-FFF2-40B4-BE49-F238E27FC236}">
                <a16:creationId xmlns:a16="http://schemas.microsoft.com/office/drawing/2014/main" id="{CC972056-B74A-A812-4263-A1AD980A66C0}"/>
              </a:ext>
            </a:extLst>
          </p:cNvPr>
          <p:cNvSpPr>
            <a:spLocks noGrp="1"/>
          </p:cNvSpPr>
          <p:nvPr>
            <p:ph type="body" idx="1"/>
          </p:nvPr>
        </p:nvSpPr>
        <p:spPr>
          <a:xfrm>
            <a:off x="1423755" y="1960563"/>
            <a:ext cx="3728348" cy="663381"/>
          </a:xfrm>
          <a:noFill/>
        </p:spPr>
        <p:txBody>
          <a:bodyPr>
            <a:noAutofit/>
          </a:bodyPr>
          <a:lstStyle/>
          <a:p>
            <a:pPr marL="0" indent="0">
              <a:buNone/>
            </a:pPr>
            <a:r>
              <a:rPr lang="en-US" sz="1400" dirty="0">
                <a:solidFill>
                  <a:schemeClr val="bg1"/>
                </a:solidFill>
              </a:rPr>
              <a:t>Most resorts have no fast quads. Big Mountain has 3. There are some values much higher, but they are rare.</a:t>
            </a: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p:txBody>
      </p:sp>
      <p:pic>
        <p:nvPicPr>
          <p:cNvPr id="7" name="Picture 6">
            <a:extLst>
              <a:ext uri="{FF2B5EF4-FFF2-40B4-BE49-F238E27FC236}">
                <a16:creationId xmlns:a16="http://schemas.microsoft.com/office/drawing/2014/main" id="{62D539E0-3B25-D5A3-5B3A-9B3E3DB8AB10}"/>
              </a:ext>
            </a:extLst>
          </p:cNvPr>
          <p:cNvPicPr>
            <a:picLocks noChangeAspect="1"/>
          </p:cNvPicPr>
          <p:nvPr/>
        </p:nvPicPr>
        <p:blipFill>
          <a:blip r:embed="rId3"/>
          <a:stretch>
            <a:fillRect/>
          </a:stretch>
        </p:blipFill>
        <p:spPr>
          <a:xfrm>
            <a:off x="1129015" y="2895700"/>
            <a:ext cx="4468196" cy="2432844"/>
          </a:xfrm>
          <a:prstGeom prst="rect">
            <a:avLst/>
          </a:prstGeom>
        </p:spPr>
      </p:pic>
      <p:pic>
        <p:nvPicPr>
          <p:cNvPr id="8" name="Picture 7">
            <a:extLst>
              <a:ext uri="{FF2B5EF4-FFF2-40B4-BE49-F238E27FC236}">
                <a16:creationId xmlns:a16="http://schemas.microsoft.com/office/drawing/2014/main" id="{843D0F1F-F9B5-EB21-7BB8-70F8527A16CD}"/>
              </a:ext>
            </a:extLst>
          </p:cNvPr>
          <p:cNvPicPr>
            <a:picLocks noChangeAspect="1"/>
          </p:cNvPicPr>
          <p:nvPr/>
        </p:nvPicPr>
        <p:blipFill>
          <a:blip r:embed="rId4"/>
          <a:stretch>
            <a:fillRect/>
          </a:stretch>
        </p:blipFill>
        <p:spPr>
          <a:xfrm>
            <a:off x="6308324" y="2898852"/>
            <a:ext cx="4468197" cy="2429692"/>
          </a:xfrm>
          <a:prstGeom prst="rect">
            <a:avLst/>
          </a:prstGeom>
        </p:spPr>
      </p:pic>
      <p:sp>
        <p:nvSpPr>
          <p:cNvPr id="9" name="Text Placeholder 2">
            <a:extLst>
              <a:ext uri="{FF2B5EF4-FFF2-40B4-BE49-F238E27FC236}">
                <a16:creationId xmlns:a16="http://schemas.microsoft.com/office/drawing/2014/main" id="{1E24C50A-E713-466B-122A-2381BDEFE484}"/>
              </a:ext>
            </a:extLst>
          </p:cNvPr>
          <p:cNvSpPr txBox="1">
            <a:spLocks/>
          </p:cNvSpPr>
          <p:nvPr/>
        </p:nvSpPr>
        <p:spPr>
          <a:xfrm>
            <a:off x="6490377" y="1960562"/>
            <a:ext cx="3728348" cy="663381"/>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US" sz="1400" dirty="0">
                <a:solidFill>
                  <a:schemeClr val="lt1"/>
                </a:solidFill>
                <a:latin typeface="Albert Sans"/>
                <a:ea typeface="Albert Sans"/>
                <a:cs typeface="Albert Sans"/>
                <a:sym typeface="Albert Sans"/>
              </a:rPr>
              <a:t>The vast majority of resorts, such as Big Mountain, have no trams.</a:t>
            </a: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a:p>
            <a:pPr marL="0" indent="0">
              <a:buFont typeface="Arial" panose="020B0604020202020204" pitchFamily="34" charset="0"/>
              <a:buNone/>
            </a:pPr>
            <a:endParaRPr lang="en-US" sz="1400" dirty="0">
              <a:solidFill>
                <a:schemeClr val="bg1"/>
              </a:solidFill>
            </a:endParaRPr>
          </a:p>
        </p:txBody>
      </p:sp>
    </p:spTree>
    <p:extLst>
      <p:ext uri="{BB962C8B-B14F-4D97-AF65-F5344CB8AC3E}">
        <p14:creationId xmlns:p14="http://schemas.microsoft.com/office/powerpoint/2010/main" val="220896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C2BCCA-916F-8FE2-77CB-63BF1C50211A}"/>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9CF9A8-50EF-7CAA-094B-1CB4AC8851FA}"/>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0084B-7201-F7FC-FBD0-55163A504DE3}"/>
              </a:ext>
            </a:extLst>
          </p:cNvPr>
          <p:cNvSpPr>
            <a:spLocks noGrp="1"/>
          </p:cNvSpPr>
          <p:nvPr>
            <p:ph type="title"/>
          </p:nvPr>
        </p:nvSpPr>
        <p:spPr>
          <a:xfrm>
            <a:off x="838200" y="609556"/>
            <a:ext cx="10515600" cy="1325563"/>
          </a:xfrm>
          <a:noFill/>
        </p:spPr>
        <p:txBody>
          <a:bodyPr>
            <a:normAutofit/>
          </a:bodyPr>
          <a:lstStyle/>
          <a:p>
            <a:r>
              <a:rPr lang="en-US" sz="5400" dirty="0">
                <a:solidFill>
                  <a:schemeClr val="bg1"/>
                </a:solidFill>
              </a:rPr>
              <a:t>Modeling Results and Analysis</a:t>
            </a:r>
          </a:p>
        </p:txBody>
      </p:sp>
      <p:sp>
        <p:nvSpPr>
          <p:cNvPr id="3" name="Text Placeholder 2">
            <a:extLst>
              <a:ext uri="{FF2B5EF4-FFF2-40B4-BE49-F238E27FC236}">
                <a16:creationId xmlns:a16="http://schemas.microsoft.com/office/drawing/2014/main" id="{CC972056-B74A-A812-4263-A1AD980A66C0}"/>
              </a:ext>
            </a:extLst>
          </p:cNvPr>
          <p:cNvSpPr>
            <a:spLocks noGrp="1"/>
          </p:cNvSpPr>
          <p:nvPr>
            <p:ph type="body" idx="1"/>
          </p:nvPr>
        </p:nvSpPr>
        <p:spPr>
          <a:xfrm>
            <a:off x="2495471" y="1960563"/>
            <a:ext cx="8172529" cy="663381"/>
          </a:xfrm>
          <a:noFill/>
        </p:spPr>
        <p:txBody>
          <a:bodyPr>
            <a:noAutofit/>
          </a:bodyPr>
          <a:lstStyle/>
          <a:p>
            <a:pPr marL="0" lvl="0" indent="0" algn="l" rtl="0">
              <a:spcBef>
                <a:spcPts val="0"/>
              </a:spcBef>
              <a:spcAft>
                <a:spcPts val="0"/>
              </a:spcAft>
              <a:buNone/>
            </a:pPr>
            <a:r>
              <a:rPr lang="en-US" sz="1400" dirty="0">
                <a:solidFill>
                  <a:schemeClr val="lt1"/>
                </a:solidFill>
                <a:latin typeface="Albert Sans"/>
                <a:ea typeface="Albert Sans"/>
                <a:cs typeface="Albert Sans"/>
                <a:sym typeface="Albert Sans"/>
              </a:rPr>
              <a:t>Big Mountain is amongst the resorts with the largest amount of skiable terrain.</a:t>
            </a: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a:p>
            <a:pPr marL="0" indent="0">
              <a:buNone/>
            </a:pPr>
            <a:endParaRPr lang="en-US" sz="1400" dirty="0">
              <a:solidFill>
                <a:schemeClr val="bg1"/>
              </a:solidFill>
            </a:endParaRPr>
          </a:p>
        </p:txBody>
      </p:sp>
      <p:pic>
        <p:nvPicPr>
          <p:cNvPr id="4" name="Picture 3">
            <a:extLst>
              <a:ext uri="{FF2B5EF4-FFF2-40B4-BE49-F238E27FC236}">
                <a16:creationId xmlns:a16="http://schemas.microsoft.com/office/drawing/2014/main" id="{CC3BA5C0-6B9C-6850-1F63-A590296D6828}"/>
              </a:ext>
            </a:extLst>
          </p:cNvPr>
          <p:cNvPicPr>
            <a:picLocks noChangeAspect="1"/>
          </p:cNvPicPr>
          <p:nvPr/>
        </p:nvPicPr>
        <p:blipFill>
          <a:blip r:embed="rId3"/>
          <a:stretch>
            <a:fillRect/>
          </a:stretch>
        </p:blipFill>
        <p:spPr>
          <a:xfrm>
            <a:off x="2687651" y="2520741"/>
            <a:ext cx="5787117" cy="3426631"/>
          </a:xfrm>
          <a:prstGeom prst="rect">
            <a:avLst/>
          </a:prstGeom>
        </p:spPr>
      </p:pic>
    </p:spTree>
    <p:extLst>
      <p:ext uri="{BB962C8B-B14F-4D97-AF65-F5344CB8AC3E}">
        <p14:creationId xmlns:p14="http://schemas.microsoft.com/office/powerpoint/2010/main" val="210539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5D1A78-218C-527F-D9A7-0D147CE895A8}"/>
              </a:ext>
            </a:extLst>
          </p:cNvPr>
          <p:cNvSpPr/>
          <p:nvPr/>
        </p:nvSpPr>
        <p:spPr>
          <a:xfrm>
            <a:off x="635000" y="635000"/>
            <a:ext cx="10922000" cy="5588000"/>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EF3F24-F72D-9158-6EC8-D968095F6387}"/>
              </a:ext>
            </a:extLst>
          </p:cNvPr>
          <p:cNvSpPr/>
          <p:nvPr/>
        </p:nvSpPr>
        <p:spPr>
          <a:xfrm>
            <a:off x="0" y="1"/>
            <a:ext cx="12192000" cy="6857999"/>
          </a:xfrm>
          <a:prstGeom prst="rect">
            <a:avLst/>
          </a:prstGeom>
          <a:solidFill>
            <a:srgbClr val="000000">
              <a:alpha val="50000"/>
            </a:srgbClr>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64CCC-607A-48B1-85A5-E1EF8126077C}"/>
              </a:ext>
            </a:extLst>
          </p:cNvPr>
          <p:cNvSpPr>
            <a:spLocks noGrp="1"/>
          </p:cNvSpPr>
          <p:nvPr>
            <p:ph type="title"/>
          </p:nvPr>
        </p:nvSpPr>
        <p:spPr/>
        <p:txBody>
          <a:bodyPr/>
          <a:lstStyle/>
          <a:p>
            <a:r>
              <a:rPr lang="en-US" dirty="0">
                <a:solidFill>
                  <a:schemeClr val="bg1"/>
                </a:solidFill>
              </a:rPr>
              <a:t>Modeling Results and Analysis</a:t>
            </a:r>
          </a:p>
        </p:txBody>
      </p:sp>
      <p:sp>
        <p:nvSpPr>
          <p:cNvPr id="7" name="Text Placeholder 6">
            <a:extLst>
              <a:ext uri="{FF2B5EF4-FFF2-40B4-BE49-F238E27FC236}">
                <a16:creationId xmlns:a16="http://schemas.microsoft.com/office/drawing/2014/main" id="{25163CC0-BA8E-0187-486C-0429097A7411}"/>
              </a:ext>
            </a:extLst>
          </p:cNvPr>
          <p:cNvSpPr>
            <a:spLocks noGrp="1"/>
          </p:cNvSpPr>
          <p:nvPr>
            <p:ph type="body" idx="1"/>
          </p:nvPr>
        </p:nvSpPr>
        <p:spPr/>
        <p:txBody>
          <a:bodyPr/>
          <a:lstStyle/>
          <a:p>
            <a:r>
              <a:rPr lang="en-US" sz="2800" dirty="0">
                <a:solidFill>
                  <a:schemeClr val="lt1"/>
                </a:solidFill>
                <a:latin typeface="Albert Sans"/>
                <a:ea typeface="Albert Sans"/>
                <a:cs typeface="Albert Sans"/>
                <a:sym typeface="Albert Sans"/>
              </a:rPr>
              <a:t>Big Mountain’s prices are relatively high locally, but average amongst all resorts in the data</a:t>
            </a:r>
          </a:p>
          <a:p>
            <a:endParaRPr lang="en-US" dirty="0"/>
          </a:p>
        </p:txBody>
      </p:sp>
      <p:pic>
        <p:nvPicPr>
          <p:cNvPr id="8" name="Picture 7">
            <a:extLst>
              <a:ext uri="{FF2B5EF4-FFF2-40B4-BE49-F238E27FC236}">
                <a16:creationId xmlns:a16="http://schemas.microsoft.com/office/drawing/2014/main" id="{F3AF45E1-3460-C9BE-742E-A3AD9BC9F8B0}"/>
              </a:ext>
            </a:extLst>
          </p:cNvPr>
          <p:cNvPicPr>
            <a:picLocks noChangeAspect="1"/>
          </p:cNvPicPr>
          <p:nvPr/>
        </p:nvPicPr>
        <p:blipFill>
          <a:blip r:embed="rId3"/>
          <a:stretch>
            <a:fillRect/>
          </a:stretch>
        </p:blipFill>
        <p:spPr>
          <a:xfrm>
            <a:off x="5829300" y="3407886"/>
            <a:ext cx="4424109" cy="2315422"/>
          </a:xfrm>
          <a:prstGeom prst="rect">
            <a:avLst/>
          </a:prstGeom>
        </p:spPr>
      </p:pic>
      <p:pic>
        <p:nvPicPr>
          <p:cNvPr id="9" name="Picture 8">
            <a:extLst>
              <a:ext uri="{FF2B5EF4-FFF2-40B4-BE49-F238E27FC236}">
                <a16:creationId xmlns:a16="http://schemas.microsoft.com/office/drawing/2014/main" id="{33705F9E-9AD6-6FCE-8797-EE248AC12B6A}"/>
              </a:ext>
            </a:extLst>
          </p:cNvPr>
          <p:cNvPicPr>
            <a:picLocks noChangeAspect="1"/>
          </p:cNvPicPr>
          <p:nvPr/>
        </p:nvPicPr>
        <p:blipFill>
          <a:blip r:embed="rId4"/>
          <a:stretch>
            <a:fillRect/>
          </a:stretch>
        </p:blipFill>
        <p:spPr>
          <a:xfrm>
            <a:off x="1219200" y="3407886"/>
            <a:ext cx="4515792" cy="2315422"/>
          </a:xfrm>
          <a:prstGeom prst="rect">
            <a:avLst/>
          </a:prstGeom>
        </p:spPr>
      </p:pic>
    </p:spTree>
    <p:extLst>
      <p:ext uri="{BB962C8B-B14F-4D97-AF65-F5344CB8AC3E}">
        <p14:creationId xmlns:p14="http://schemas.microsoft.com/office/powerpoint/2010/main" val="58563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TotalTime>
  <Words>560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Albert Sans</vt:lpstr>
      <vt:lpstr>Amasis MT Pro Black</vt:lpstr>
      <vt:lpstr>Aptos</vt:lpstr>
      <vt:lpstr>Aptos Display</vt:lpstr>
      <vt:lpstr>Arial</vt:lpstr>
      <vt:lpstr>Office Theme</vt:lpstr>
      <vt:lpstr>Big Mountain Resort ticket price strategies</vt:lpstr>
      <vt:lpstr>Problem Statement</vt:lpstr>
      <vt:lpstr>Goal</vt:lpstr>
      <vt:lpstr>Evaluating 4 potential scenarios </vt:lpstr>
      <vt:lpstr>Recommendations and Key Findings</vt:lpstr>
      <vt:lpstr>Recommendations and Key Findings</vt:lpstr>
      <vt:lpstr>Modeling Results and Analysis</vt:lpstr>
      <vt:lpstr>Modeling Results and Analysis</vt:lpstr>
      <vt:lpstr>Modeling Results and Analysis</vt:lpstr>
      <vt:lpstr>We evaluated 4 scenarios</vt:lpstr>
      <vt:lpstr>Scenario 1</vt:lpstr>
      <vt:lpstr>Scenario 2</vt:lpstr>
      <vt:lpstr>Summary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ghazal azizi</dc:creator>
  <cp:lastModifiedBy>ghazal azizi</cp:lastModifiedBy>
  <cp:revision>1</cp:revision>
  <dcterms:created xsi:type="dcterms:W3CDTF">2024-04-21T20:56:40Z</dcterms:created>
  <dcterms:modified xsi:type="dcterms:W3CDTF">2024-04-22T03:06:19Z</dcterms:modified>
</cp:coreProperties>
</file>