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8" r:id="rId1"/>
    <p:sldMasterId id="2147483674" r:id="rId2"/>
  </p:sldMasterIdLst>
  <p:notesMasterIdLst>
    <p:notesMasterId r:id="rId9"/>
  </p:notesMasterIdLst>
  <p:handoutMasterIdLst>
    <p:handoutMasterId r:id="rId10"/>
  </p:handoutMasterIdLst>
  <p:sldIdLst>
    <p:sldId id="293" r:id="rId3"/>
    <p:sldId id="271" r:id="rId4"/>
    <p:sldId id="288" r:id="rId5"/>
    <p:sldId id="292" r:id="rId6"/>
    <p:sldId id="294" r:id="rId7"/>
    <p:sldId id="284" r:id="rId8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 autoAdjust="0"/>
    <p:restoredTop sz="94660" autoAdjust="0"/>
  </p:normalViewPr>
  <p:slideViewPr>
    <p:cSldViewPr snapToGrid="0">
      <p:cViewPr>
        <p:scale>
          <a:sx n="66" d="100"/>
          <a:sy n="66" d="100"/>
        </p:scale>
        <p:origin x="2196" y="107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F7409F4-7E64-4179-BEB1-2FBEB1BB5D9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615592-F86D-4581-AF51-0441BB53512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5356D5-496E-4601-9467-AF85FBC5BAC0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8115AC-0EC5-4EEF-92C0-6BB02761F45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36E7FA-FC68-4A74-B4F5-984B2DBAD07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4CEEA0-975D-4349-9CD1-2FD71E27E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31362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A3149F-C306-4332-9D1F-95BC64FEBABD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69950" y="1257300"/>
            <a:ext cx="6032500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F15C22-9F36-41AD-8A34-A0FFA8A78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77419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CustomShape 1"/>
          <p:cNvSpPr/>
          <p:nvPr/>
        </p:nvSpPr>
        <p:spPr>
          <a:xfrm>
            <a:off x="4398840" y="9555120"/>
            <a:ext cx="3371040" cy="500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EE8D11C3-8D5A-4D56-972F-5B7AB1B8FA2C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372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prstGeom prst="rect">
            <a:avLst/>
          </a:prstGeom>
        </p:spPr>
      </p:sp>
      <p:sp>
        <p:nvSpPr>
          <p:cNvPr id="373" name="PlaceHolder 3"/>
          <p:cNvSpPr>
            <a:spLocks noGrp="1"/>
          </p:cNvSpPr>
          <p:nvPr>
            <p:ph type="body"/>
          </p:nvPr>
        </p:nvSpPr>
        <p:spPr>
          <a:xfrm>
            <a:off x="777960" y="4776840"/>
            <a:ext cx="6217560" cy="4525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441340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CustomShape 1"/>
          <p:cNvSpPr/>
          <p:nvPr/>
        </p:nvSpPr>
        <p:spPr>
          <a:xfrm>
            <a:off x="4398840" y="9555120"/>
            <a:ext cx="3371040" cy="500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EE8D11C3-8D5A-4D56-972F-5B7AB1B8FA2C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372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prstGeom prst="rect">
            <a:avLst/>
          </a:prstGeom>
        </p:spPr>
      </p:sp>
      <p:sp>
        <p:nvSpPr>
          <p:cNvPr id="373" name="PlaceHolder 3"/>
          <p:cNvSpPr>
            <a:spLocks noGrp="1"/>
          </p:cNvSpPr>
          <p:nvPr>
            <p:ph type="body"/>
          </p:nvPr>
        </p:nvSpPr>
        <p:spPr>
          <a:xfrm>
            <a:off x="777960" y="4776840"/>
            <a:ext cx="6217560" cy="4525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5379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>
            <a:extLst>
              <a:ext uri="{FF2B5EF4-FFF2-40B4-BE49-F238E27FC236}">
                <a16:creationId xmlns:a16="http://schemas.microsoft.com/office/drawing/2014/main" id="{F403E87A-EA77-491D-A4C7-844C0E294C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780" y="2637238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4800" b="1"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sz="4400" b="0" strike="noStrike" spc="-1" dirty="0">
                <a:latin typeface="Arial"/>
              </a:rPr>
              <a:t>Filler Text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pPr algn="ctr"/>
            <a:endParaRPr lang="en-US" sz="4400" b="0" strike="noStrike" spc="-1" dirty="0">
              <a:latin typeface="Arial"/>
            </a:endParaRPr>
          </a:p>
        </p:txBody>
      </p:sp>
      <p:sp>
        <p:nvSpPr>
          <p:cNvPr id="6" name="PlaceHolder 2">
            <a:extLst>
              <a:ext uri="{FF2B5EF4-FFF2-40B4-BE49-F238E27FC236}">
                <a16:creationId xmlns:a16="http://schemas.microsoft.com/office/drawing/2014/main" id="{72E2179B-F50E-4DF7-8341-74D67136222D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609480" y="1630399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108000" indent="0">
              <a:buFontTx/>
              <a:buNone/>
              <a:defRPr sz="2400">
                <a:solidFill>
                  <a:schemeClr val="bg1"/>
                </a:solidFill>
              </a:defRPr>
            </a:lvl1pPr>
            <a:lvl2pPr marL="540000" indent="0">
              <a:buFontTx/>
              <a:buNone/>
              <a:defRPr>
                <a:solidFill>
                  <a:schemeClr val="bg1"/>
                </a:solidFill>
              </a:defRPr>
            </a:lvl2pPr>
            <a:lvl3pPr marL="1008000" indent="0">
              <a:buFontTx/>
              <a:buNone/>
              <a:defRPr>
                <a:solidFill>
                  <a:schemeClr val="bg1"/>
                </a:solidFill>
              </a:defRPr>
            </a:lvl3pPr>
            <a:lvl4pPr marL="1512000" indent="0">
              <a:buFontTx/>
              <a:buNone/>
              <a:defRPr>
                <a:solidFill>
                  <a:schemeClr val="bg1"/>
                </a:solidFill>
              </a:defRPr>
            </a:lvl4pPr>
            <a:lvl5pPr marL="1944000" indent="0">
              <a:buFontTx/>
              <a:buNone/>
              <a:defRPr>
                <a:solidFill>
                  <a:schemeClr val="bg1"/>
                </a:solidFill>
              </a:defRPr>
            </a:lvl5pPr>
            <a:lvl6pPr marL="2376000" indent="0">
              <a:buFontTx/>
              <a:buNone/>
              <a:defRPr>
                <a:solidFill>
                  <a:schemeClr val="bg1"/>
                </a:solidFill>
              </a:defRPr>
            </a:lvl6pPr>
            <a:lvl7pPr marL="2808000" indent="0">
              <a:buFontTx/>
              <a:buNone/>
              <a:defRPr>
                <a:solidFill>
                  <a:schemeClr val="bg1"/>
                </a:solidFill>
              </a:defRPr>
            </a:lvl7pPr>
          </a:lstStyle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 dirty="0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 dirty="0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latin typeface="Arial"/>
              </a:rPr>
              <a:t>Seventh Outline Level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11"/>
          <p:cNvPicPr/>
          <p:nvPr/>
        </p:nvPicPr>
        <p:blipFill>
          <a:blip r:embed="rId4"/>
          <a:srcRect l="6752" t="32283" r="7080" b="30331"/>
          <a:stretch/>
        </p:blipFill>
        <p:spPr>
          <a:xfrm>
            <a:off x="9022680" y="5946840"/>
            <a:ext cx="2694600" cy="486720"/>
          </a:xfrm>
          <a:prstGeom prst="rect">
            <a:avLst/>
          </a:prstGeom>
          <a:ln>
            <a:noFill/>
          </a:ln>
        </p:spPr>
      </p:pic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 dirty="0">
                <a:latin typeface="Arial"/>
              </a:rPr>
              <a:t>Click to edit the title text format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 dirty="0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 dirty="0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latin typeface="Arial"/>
              </a:rPr>
              <a:t>Seventh Outline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233ED9-7D45-4723-97F2-0F60607BF54F}"/>
              </a:ext>
            </a:extLst>
          </p:cNvPr>
          <p:cNvSpPr txBox="1">
            <a:spLocks/>
          </p:cNvSpPr>
          <p:nvPr userDrawn="1"/>
        </p:nvSpPr>
        <p:spPr>
          <a:xfrm>
            <a:off x="145023" y="6400514"/>
            <a:ext cx="2635332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4E9AFF7-6653-6A4D-A979-64D2F5BECA26}" type="slidenum">
              <a:rPr lang="en-US" sz="1400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804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Picture 11"/>
          <p:cNvPicPr/>
          <p:nvPr/>
        </p:nvPicPr>
        <p:blipFill>
          <a:blip r:embed="rId5"/>
          <a:srcRect l="6752" t="32283" r="7080" b="30331"/>
          <a:stretch/>
        </p:blipFill>
        <p:spPr>
          <a:xfrm>
            <a:off x="9022680" y="5946840"/>
            <a:ext cx="2694600" cy="486720"/>
          </a:xfrm>
          <a:prstGeom prst="rect">
            <a:avLst/>
          </a:prstGeom>
          <a:ln>
            <a:noFill/>
          </a:ln>
        </p:spPr>
      </p:pic>
      <p:pic>
        <p:nvPicPr>
          <p:cNvPr id="80" name="Picture 11"/>
          <p:cNvPicPr/>
          <p:nvPr/>
        </p:nvPicPr>
        <p:blipFill>
          <a:blip r:embed="rId6"/>
          <a:stretch/>
        </p:blipFill>
        <p:spPr>
          <a:xfrm>
            <a:off x="8826120" y="5555520"/>
            <a:ext cx="2891520" cy="1204560"/>
          </a:xfrm>
          <a:prstGeom prst="rect">
            <a:avLst/>
          </a:prstGeom>
          <a:ln>
            <a:noFill/>
          </a:ln>
        </p:spPr>
      </p:pic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 dirty="0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 dirty="0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latin typeface="Arial"/>
              </a:rPr>
              <a:t>Seventh Outline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C8EAAB7-F898-4FDC-BF9C-B41289F4D1A9}"/>
              </a:ext>
            </a:extLst>
          </p:cNvPr>
          <p:cNvSpPr txBox="1">
            <a:spLocks/>
          </p:cNvSpPr>
          <p:nvPr userDrawn="1"/>
        </p:nvSpPr>
        <p:spPr>
          <a:xfrm>
            <a:off x="145023" y="6394955"/>
            <a:ext cx="2635332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4E9AFF7-6653-6A4D-A979-64D2F5BECA26}" type="slidenum">
              <a:rPr lang="en-US" sz="1400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7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4969161-B179-44EB-8C94-304EC313A638}"/>
              </a:ext>
            </a:extLst>
          </p:cNvPr>
          <p:cNvSpPr/>
          <p:nvPr/>
        </p:nvSpPr>
        <p:spPr>
          <a:xfrm>
            <a:off x="7619999" y="4830792"/>
            <a:ext cx="3306619" cy="14408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1CCB70D-CECB-4BC9-9A31-1D8063C30949}"/>
              </a:ext>
            </a:extLst>
          </p:cNvPr>
          <p:cNvSpPr/>
          <p:nvPr/>
        </p:nvSpPr>
        <p:spPr>
          <a:xfrm>
            <a:off x="8525350" y="5002297"/>
            <a:ext cx="3306619" cy="14408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stomShape 1">
            <a:extLst>
              <a:ext uri="{FF2B5EF4-FFF2-40B4-BE49-F238E27FC236}">
                <a16:creationId xmlns:a16="http://schemas.microsoft.com/office/drawing/2014/main" id="{F5FF4692-3AEC-4FAD-8329-74794D45C99E}"/>
              </a:ext>
            </a:extLst>
          </p:cNvPr>
          <p:cNvSpPr/>
          <p:nvPr/>
        </p:nvSpPr>
        <p:spPr>
          <a:xfrm>
            <a:off x="314220" y="551051"/>
            <a:ext cx="11563560" cy="139855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3600" b="1" spc="-1" dirty="0">
                <a:solidFill>
                  <a:srgbClr val="000000"/>
                </a:solidFill>
                <a:latin typeface="+mj-lt"/>
              </a:rPr>
              <a:t>Slide Template for the Arts-lab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000" b="1" spc="-1" dirty="0">
                <a:solidFill>
                  <a:srgbClr val="000000"/>
                </a:solidFill>
                <a:latin typeface="+mj-lt"/>
              </a:rPr>
              <a:t>Subtitles can be helpful</a:t>
            </a:r>
            <a:endParaRPr lang="en-US" sz="1200" b="0" strike="noStrike" spc="-1" dirty="0">
              <a:latin typeface="+mj-lt"/>
            </a:endParaRPr>
          </a:p>
        </p:txBody>
      </p:sp>
      <p:sp>
        <p:nvSpPr>
          <p:cNvPr id="14" name="CustomShape 2">
            <a:extLst>
              <a:ext uri="{FF2B5EF4-FFF2-40B4-BE49-F238E27FC236}">
                <a16:creationId xmlns:a16="http://schemas.microsoft.com/office/drawing/2014/main" id="{3DC6E8E1-B03C-4DF2-AC86-400162562676}"/>
              </a:ext>
            </a:extLst>
          </p:cNvPr>
          <p:cNvSpPr/>
          <p:nvPr/>
        </p:nvSpPr>
        <p:spPr>
          <a:xfrm>
            <a:off x="795720" y="2419779"/>
            <a:ext cx="10600560" cy="181730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90000"/>
              </a:lnSpc>
            </a:pPr>
            <a:r>
              <a:rPr lang="en-US" sz="2400" b="1" strike="noStrike" dirty="0">
                <a:solidFill>
                  <a:srgbClr val="000000"/>
                </a:solidFill>
                <a:latin typeface="+mj-lt"/>
                <a:ea typeface="Arial"/>
              </a:rPr>
              <a:t>Austin Downey</a:t>
            </a:r>
          </a:p>
          <a:p>
            <a:pPr algn="ctr">
              <a:lnSpc>
                <a:spcPct val="190000"/>
              </a:lnSpc>
            </a:pPr>
            <a:endParaRPr lang="en-US" sz="1600" b="1" strike="noStrike" dirty="0">
              <a:solidFill>
                <a:srgbClr val="000000"/>
              </a:solidFill>
              <a:latin typeface="+mj-lt"/>
              <a:ea typeface="Arial"/>
            </a:endParaRPr>
          </a:p>
          <a:p>
            <a:pPr algn="ctr"/>
            <a:r>
              <a:rPr lang="en-US" sz="1600" b="1" dirty="0">
                <a:solidFill>
                  <a:srgbClr val="000000"/>
                </a:solidFill>
                <a:latin typeface="+mj-lt"/>
                <a:ea typeface="Arial"/>
              </a:rPr>
              <a:t>Assistant Professor, Department of Mechanical Engineering</a:t>
            </a:r>
          </a:p>
          <a:p>
            <a:pPr algn="ctr"/>
            <a:r>
              <a:rPr lang="en-US" sz="1600" b="1" dirty="0">
                <a:solidFill>
                  <a:srgbClr val="000000"/>
                </a:solidFill>
                <a:latin typeface="+mj-lt"/>
                <a:ea typeface="Arial"/>
              </a:rPr>
              <a:t>Assistant Professor, Department of Civil and Environmental Engineering</a:t>
            </a:r>
          </a:p>
          <a:p>
            <a:pPr algn="ctr">
              <a:lnSpc>
                <a:spcPct val="190000"/>
              </a:lnSpc>
              <a:spcBef>
                <a:spcPts val="1001"/>
              </a:spcBef>
            </a:pPr>
            <a:endParaRPr lang="en-US" sz="1600" b="1" dirty="0">
              <a:solidFill>
                <a:srgbClr val="000000"/>
              </a:solidFill>
              <a:latin typeface="+mj-lt"/>
              <a:ea typeface="Arial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A89B833-E4F9-4C4F-AF6F-247BA76F3EAB}"/>
              </a:ext>
            </a:extLst>
          </p:cNvPr>
          <p:cNvSpPr txBox="1"/>
          <p:nvPr/>
        </p:nvSpPr>
        <p:spPr>
          <a:xfrm>
            <a:off x="7732297" y="4515985"/>
            <a:ext cx="41563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ea typeface="Arial"/>
              </a:rPr>
              <a:t>Note:</a:t>
            </a:r>
            <a:r>
              <a:rPr lang="en-US" sz="1200" dirty="0">
                <a:solidFill>
                  <a:srgbClr val="000000"/>
                </a:solidFill>
                <a:ea typeface="Arial"/>
              </a:rPr>
              <a:t> This slide format is not in the slide master, rater it is a modified version of the basic slides with a white bot in the bottom left to cover the UofSC logo.</a:t>
            </a:r>
          </a:p>
          <a:p>
            <a:endParaRPr lang="en-US" dirty="0"/>
          </a:p>
        </p:txBody>
      </p:sp>
      <p:pic>
        <p:nvPicPr>
          <p:cNvPr id="17" name="Picture 2" descr="University of South Carolina">
            <a:extLst>
              <a:ext uri="{FF2B5EF4-FFF2-40B4-BE49-F238E27FC236}">
                <a16:creationId xmlns:a16="http://schemas.microsoft.com/office/drawing/2014/main" id="{FAC6A67E-BEDF-457E-832D-36912A60B5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9702" y="4408588"/>
            <a:ext cx="3272595" cy="1898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9F3DE3DF-C384-4A95-9AA7-1AE869F90AAE}"/>
              </a:ext>
            </a:extLst>
          </p:cNvPr>
          <p:cNvSpPr txBox="1">
            <a:spLocks/>
          </p:cNvSpPr>
          <p:nvPr/>
        </p:nvSpPr>
        <p:spPr>
          <a:xfrm>
            <a:off x="795720" y="4515985"/>
            <a:ext cx="2647418" cy="241839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b="1" dirty="0"/>
              <a:t>Note:</a:t>
            </a:r>
            <a:r>
              <a:rPr lang="en-US" sz="1200" dirty="0"/>
              <a:t> Place the center logo by hand</a:t>
            </a:r>
          </a:p>
        </p:txBody>
      </p:sp>
    </p:spTree>
    <p:extLst>
      <p:ext uri="{BB962C8B-B14F-4D97-AF65-F5344CB8AC3E}">
        <p14:creationId xmlns:p14="http://schemas.microsoft.com/office/powerpoint/2010/main" val="259298885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CustomShape 2"/>
          <p:cNvSpPr/>
          <p:nvPr/>
        </p:nvSpPr>
        <p:spPr>
          <a:xfrm>
            <a:off x="420303" y="315126"/>
            <a:ext cx="10508400" cy="63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br>
              <a:rPr dirty="0"/>
            </a:br>
            <a:r>
              <a:rPr lang="en-US" sz="3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 title in Arial size 30 font</a:t>
            </a:r>
            <a:endParaRPr lang="en-US" sz="3000" b="0" strike="noStrike" spc="-1" dirty="0">
              <a:latin typeface="Arial"/>
            </a:endParaRPr>
          </a:p>
        </p:txBody>
      </p:sp>
      <p:sp>
        <p:nvSpPr>
          <p:cNvPr id="277" name="CustomShape 3"/>
          <p:cNvSpPr/>
          <p:nvPr/>
        </p:nvSpPr>
        <p:spPr>
          <a:xfrm>
            <a:off x="11353680" y="6492960"/>
            <a:ext cx="702720" cy="35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8" name="CustomShape 4"/>
          <p:cNvSpPr/>
          <p:nvPr/>
        </p:nvSpPr>
        <p:spPr>
          <a:xfrm>
            <a:off x="524134" y="1349835"/>
            <a:ext cx="10984375" cy="447830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5760">
              <a:lnSpc>
                <a:spcPct val="100000"/>
              </a:lnSpc>
              <a:spcBef>
                <a:spcPts val="1001"/>
              </a:spcBef>
            </a:pPr>
            <a:r>
              <a:rPr lang="en-US" sz="2000" spc="-1" dirty="0">
                <a:solidFill>
                  <a:srgbClr val="000000"/>
                </a:solidFill>
              </a:rPr>
              <a:t>A few things to consider</a:t>
            </a:r>
          </a:p>
          <a:p>
            <a:pPr marL="348660" indent="-342900">
              <a:lnSpc>
                <a:spcPct val="100000"/>
              </a:lnSpc>
              <a:spcBef>
                <a:spcPts val="1001"/>
              </a:spcBef>
              <a:buFont typeface="Arial" panose="020B0604020202020204" pitchFamily="34" charset="0"/>
              <a:buChar char="•"/>
            </a:pPr>
            <a:r>
              <a:rPr lang="en-US" sz="2000" spc="-1" dirty="0">
                <a:solidFill>
                  <a:srgbClr val="000000"/>
                </a:solidFill>
              </a:rPr>
              <a:t>Bullet points work well in Arial size 20 font.</a:t>
            </a:r>
          </a:p>
          <a:p>
            <a:pPr marL="348660" indent="-342900">
              <a:lnSpc>
                <a:spcPct val="100000"/>
              </a:lnSpc>
              <a:spcBef>
                <a:spcPts val="1001"/>
              </a:spcBef>
              <a:buFont typeface="Arial" panose="020B0604020202020204" pitchFamily="34" charset="0"/>
              <a:buChar char="•"/>
            </a:pPr>
            <a:r>
              <a:rPr lang="en-US" sz="2000" spc="-1" dirty="0">
                <a:solidFill>
                  <a:srgbClr val="000000"/>
                </a:solidFill>
              </a:rPr>
              <a:t>I deleted all the slide master templates; I just find these confusing as its hard to track down problems. </a:t>
            </a:r>
          </a:p>
          <a:p>
            <a:pPr marL="348660" indent="-342900">
              <a:lnSpc>
                <a:spcPct val="100000"/>
              </a:lnSpc>
              <a:spcBef>
                <a:spcPts val="1001"/>
              </a:spcBef>
              <a:buFont typeface="Arial" panose="020B0604020202020204" pitchFamily="34" charset="0"/>
              <a:buChar char="•"/>
            </a:pPr>
            <a:r>
              <a:rPr lang="en-US" sz="2000" spc="-1" dirty="0">
                <a:solidFill>
                  <a:srgbClr val="000000"/>
                </a:solidFill>
              </a:rPr>
              <a:t>If you need a new slide, just copy the slide and delete the old content. </a:t>
            </a:r>
          </a:p>
          <a:p>
            <a:pPr marL="348660" indent="-342900">
              <a:lnSpc>
                <a:spcPct val="100000"/>
              </a:lnSpc>
              <a:spcBef>
                <a:spcPts val="1001"/>
              </a:spcBef>
              <a:buFont typeface="Arial" panose="020B0604020202020204" pitchFamily="34" charset="0"/>
              <a:buChar char="•"/>
            </a:pPr>
            <a:r>
              <a:rPr lang="en-US" sz="2000" spc="-1" dirty="0">
                <a:solidFill>
                  <a:srgbClr val="000000"/>
                </a:solidFill>
              </a:rPr>
              <a:t>If you copy slides in, note that it may also bring in the template on the slide master. Best of luck!</a:t>
            </a:r>
          </a:p>
          <a:p>
            <a:pPr marL="348660" indent="-342900">
              <a:lnSpc>
                <a:spcPct val="100000"/>
              </a:lnSpc>
              <a:spcBef>
                <a:spcPts val="1001"/>
              </a:spcBef>
              <a:buFont typeface="Arial" panose="020B0604020202020204" pitchFamily="34" charset="0"/>
              <a:buChar char="•"/>
            </a:pPr>
            <a:r>
              <a:rPr lang="en-US" sz="2000" spc="-1" dirty="0">
                <a:solidFill>
                  <a:srgbClr val="000000"/>
                </a:solidFill>
              </a:rPr>
              <a:t>Nothing beats black text on a white background.</a:t>
            </a:r>
          </a:p>
          <a:p>
            <a:pPr marL="805860" lvl="1" indent="-342900">
              <a:spcBef>
                <a:spcPts val="1001"/>
              </a:spcBef>
              <a:buFont typeface="Arial" panose="020B0604020202020204" pitchFamily="34" charset="0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</a:rPr>
              <a:t>The </a:t>
            </a:r>
            <a:r>
              <a:rPr lang="en-US" sz="2000" spc="-1" dirty="0">
                <a:solidFill>
                  <a:srgbClr val="000000"/>
                </a:solidFill>
              </a:rPr>
              <a:t>intended bullet points carry more information. </a:t>
            </a:r>
          </a:p>
          <a:p>
            <a:pPr marL="805860" lvl="1" indent="-342900">
              <a:spcBef>
                <a:spcPts val="1001"/>
              </a:spcBef>
              <a:buFont typeface="Arial" panose="020B0604020202020204" pitchFamily="34" charset="0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</a:rPr>
              <a:t>Bullet points should have a</a:t>
            </a:r>
            <a:r>
              <a:rPr lang="en-US" sz="2000" spc="-1" dirty="0">
                <a:solidFill>
                  <a:srgbClr val="000000"/>
                </a:solidFill>
              </a:rPr>
              <a:t>t least two points. </a:t>
            </a:r>
            <a:endParaRPr lang="en-US" sz="2000" b="0" strike="noStrike" spc="-1" dirty="0"/>
          </a:p>
          <a:p>
            <a:pPr marL="216000" indent="-210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000" b="0" strike="noStrike" spc="-1" dirty="0"/>
          </a:p>
          <a:p>
            <a:pPr marL="216000" indent="-210240">
              <a:lnSpc>
                <a:spcPct val="100000"/>
              </a:lnSpc>
              <a:spcBef>
                <a:spcPts val="1001"/>
              </a:spcBef>
            </a:pPr>
            <a:endParaRPr lang="en-US" sz="20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64792-864D-4F19-A38F-9E959A9D3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80" y="2448360"/>
            <a:ext cx="10972440" cy="1144800"/>
          </a:xfrm>
        </p:spPr>
        <p:txBody>
          <a:bodyPr/>
          <a:lstStyle/>
          <a:p>
            <a:pPr algn="ctr"/>
            <a:r>
              <a:rPr lang="en-US" dirty="0"/>
              <a:t>Progress Bars with Macros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75F26D-292D-4039-924A-CEF0258175F2}"/>
              </a:ext>
            </a:extLst>
          </p:cNvPr>
          <p:cNvSpPr txBox="1"/>
          <p:nvPr/>
        </p:nvSpPr>
        <p:spPr>
          <a:xfrm>
            <a:off x="7732297" y="4515985"/>
            <a:ext cx="41563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spc="259" dirty="0">
                <a:solidFill>
                  <a:schemeClr val="bg1"/>
                </a:solidFill>
                <a:latin typeface="+mj-lt"/>
                <a:ea typeface="Arial"/>
              </a:rPr>
              <a:t>Note:</a:t>
            </a:r>
            <a:r>
              <a:rPr lang="en-US" sz="1200" spc="259" dirty="0">
                <a:solidFill>
                  <a:schemeClr val="bg1"/>
                </a:solidFill>
                <a:latin typeface="+mj-lt"/>
                <a:ea typeface="Arial"/>
              </a:rPr>
              <a:t> You can use red slides for section breaks, does not work well with the snake macro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398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260366C-9CC9-4815-B6A0-B9386B0FC8C7}"/>
              </a:ext>
            </a:extLst>
          </p:cNvPr>
          <p:cNvSpPr txBox="1">
            <a:spLocks/>
          </p:cNvSpPr>
          <p:nvPr/>
        </p:nvSpPr>
        <p:spPr>
          <a:xfrm>
            <a:off x="536189" y="567444"/>
            <a:ext cx="10972440" cy="11448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/>
              <a:t>Custom Macros to make progress bars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3B9600C4-DAE1-425A-9DAE-DB1914B17067}"/>
              </a:ext>
            </a:extLst>
          </p:cNvPr>
          <p:cNvSpPr txBox="1">
            <a:spLocks/>
          </p:cNvSpPr>
          <p:nvPr/>
        </p:nvSpPr>
        <p:spPr>
          <a:xfrm>
            <a:off x="683371" y="1089537"/>
            <a:ext cx="10972440" cy="59416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/>
              <a:t>progressBarSnake</a:t>
            </a:r>
            <a:endParaRPr lang="en-US" sz="1800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8E8F07C-6BC2-4145-8547-20704F221674}"/>
              </a:ext>
            </a:extLst>
          </p:cNvPr>
          <p:cNvSpPr txBox="1">
            <a:spLocks/>
          </p:cNvSpPr>
          <p:nvPr/>
        </p:nvSpPr>
        <p:spPr>
          <a:xfrm>
            <a:off x="609780" y="3655740"/>
            <a:ext cx="10972440" cy="59416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/>
              <a:t>progressBarBlack</a:t>
            </a:r>
            <a:endParaRPr lang="en-US" sz="180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9DCC0D5-4DCC-4536-AE86-4C393404FA0E}"/>
              </a:ext>
            </a:extLst>
          </p:cNvPr>
          <p:cNvSpPr txBox="1">
            <a:spLocks/>
          </p:cNvSpPr>
          <p:nvPr/>
        </p:nvSpPr>
        <p:spPr>
          <a:xfrm>
            <a:off x="6904081" y="1489065"/>
            <a:ext cx="4678139" cy="71673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b="1" dirty="0"/>
              <a:t>Note:</a:t>
            </a:r>
            <a:r>
              <a:rPr lang="en-US" sz="1200" dirty="0"/>
              <a:t> To save the macro’s you have to enable macros, this changes the .ppt to .</a:t>
            </a:r>
            <a:r>
              <a:rPr lang="en-US" sz="1200" dirty="0" err="1"/>
              <a:t>pptm</a:t>
            </a:r>
            <a:r>
              <a:rPr lang="en-US" sz="1200" dirty="0"/>
              <a:t>. The template is not provided in the .</a:t>
            </a:r>
            <a:r>
              <a:rPr lang="en-US" sz="1200" dirty="0" err="1"/>
              <a:t>pptm</a:t>
            </a:r>
            <a:r>
              <a:rPr lang="en-US" sz="1200" dirty="0"/>
              <a:t> format as this is generally poor practice for security reasons. 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0292688-4BE1-4A81-A3B3-CBC609716F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160" y="4001368"/>
            <a:ext cx="5048249" cy="2147887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15AF4184-869A-4A7E-8DF9-98B7A4037DD9}"/>
              </a:ext>
            </a:extLst>
          </p:cNvPr>
          <p:cNvSpPr txBox="1">
            <a:spLocks/>
          </p:cNvSpPr>
          <p:nvPr/>
        </p:nvSpPr>
        <p:spPr>
          <a:xfrm>
            <a:off x="6904081" y="2416915"/>
            <a:ext cx="4678139" cy="71673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b="1" dirty="0"/>
              <a:t>Note:</a:t>
            </a:r>
            <a:r>
              <a:rPr lang="en-US" sz="1200" dirty="0"/>
              <a:t> The macros are stored in the corresponding .txt files. Make sure not to copy in the first and last line of the code.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DADAA46-F1E9-4731-963F-7F7D2F20F7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160" y="1488803"/>
            <a:ext cx="5048249" cy="2162856"/>
          </a:xfrm>
          <a:prstGeom prst="rect">
            <a:avLst/>
          </a:prstGeom>
        </p:spPr>
      </p:pic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5529CF9-DB6F-4D5B-A6C5-353500D88674}"/>
              </a:ext>
            </a:extLst>
          </p:cNvPr>
          <p:cNvSpPr txBox="1">
            <a:spLocks/>
          </p:cNvSpPr>
          <p:nvPr/>
        </p:nvSpPr>
        <p:spPr>
          <a:xfrm>
            <a:off x="6904081" y="3162187"/>
            <a:ext cx="4678139" cy="71673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b="1" dirty="0"/>
              <a:t>Note:</a:t>
            </a:r>
            <a:r>
              <a:rPr lang="en-US" sz="1200" dirty="0"/>
              <a:t> To delete, just click on the bar on the bottom of each slide and select delete. </a:t>
            </a:r>
          </a:p>
        </p:txBody>
      </p:sp>
    </p:spTree>
    <p:extLst>
      <p:ext uri="{BB962C8B-B14F-4D97-AF65-F5344CB8AC3E}">
        <p14:creationId xmlns:p14="http://schemas.microsoft.com/office/powerpoint/2010/main" val="2888686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260366C-9CC9-4815-B6A0-B9386B0FC8C7}"/>
              </a:ext>
            </a:extLst>
          </p:cNvPr>
          <p:cNvSpPr txBox="1">
            <a:spLocks/>
          </p:cNvSpPr>
          <p:nvPr/>
        </p:nvSpPr>
        <p:spPr>
          <a:xfrm>
            <a:off x="536189" y="567444"/>
            <a:ext cx="10972440" cy="11448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/>
              <a:t>How to run Custom Macros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3B9600C4-DAE1-425A-9DAE-DB1914B17067}"/>
              </a:ext>
            </a:extLst>
          </p:cNvPr>
          <p:cNvSpPr txBox="1">
            <a:spLocks/>
          </p:cNvSpPr>
          <p:nvPr/>
        </p:nvSpPr>
        <p:spPr>
          <a:xfrm>
            <a:off x="683371" y="1214762"/>
            <a:ext cx="10972440" cy="59416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Taken from [https://www.howtogeek.com/709523/how-to-create-a-progress-bar-in-microsoft-powerpoint/]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B0CEFD-E7FD-4F72-80F3-83293175F7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075" y="1847190"/>
            <a:ext cx="4374134" cy="41475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62B06C7-9F67-44DF-9929-74DE251DEB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8146" y="1847190"/>
            <a:ext cx="3445964" cy="39772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4B67B7B-2CBD-4036-AECA-959AC9E5E1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1055" y="1750505"/>
            <a:ext cx="3638647" cy="460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427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CustomShape 1"/>
          <p:cNvSpPr/>
          <p:nvPr/>
        </p:nvSpPr>
        <p:spPr>
          <a:xfrm>
            <a:off x="758069" y="2062760"/>
            <a:ext cx="10514880" cy="218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90000"/>
              </a:lnSpc>
            </a:pPr>
            <a:r>
              <a:rPr lang="en-US" sz="6000" b="1" strike="noStrike" cap="all" spc="-1" dirty="0">
                <a:solidFill>
                  <a:srgbClr val="FFFFFF"/>
                </a:solidFill>
                <a:latin typeface="+mj-lt"/>
              </a:rPr>
              <a:t>Thanks!</a:t>
            </a:r>
            <a:endParaRPr lang="en-US" sz="6000" b="1" strike="noStrike" spc="-1" dirty="0"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4D5E1A-B896-47D9-8E3E-6494FCA53579}"/>
              </a:ext>
            </a:extLst>
          </p:cNvPr>
          <p:cNvSpPr txBox="1"/>
          <p:nvPr/>
        </p:nvSpPr>
        <p:spPr>
          <a:xfrm>
            <a:off x="1040551" y="5162337"/>
            <a:ext cx="415636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spc="259" dirty="0">
                <a:solidFill>
                  <a:schemeClr val="bg1"/>
                </a:solidFill>
                <a:latin typeface="+mj-lt"/>
                <a:ea typeface="Arial"/>
              </a:rPr>
              <a:t>Contact Information</a:t>
            </a:r>
          </a:p>
          <a:p>
            <a:r>
              <a:rPr lang="en-US" sz="1200" b="1" spc="259" dirty="0">
                <a:solidFill>
                  <a:schemeClr val="bg1"/>
                </a:solidFill>
                <a:latin typeface="+mj-lt"/>
                <a:ea typeface="Arial"/>
              </a:rPr>
              <a:t>Email: xxx</a:t>
            </a:r>
          </a:p>
          <a:p>
            <a:r>
              <a:rPr lang="en-US" sz="1200" b="1" spc="259" dirty="0" err="1">
                <a:solidFill>
                  <a:schemeClr val="bg1"/>
                </a:solidFill>
                <a:latin typeface="+mj-lt"/>
                <a:ea typeface="Arial"/>
              </a:rPr>
              <a:t>Github</a:t>
            </a:r>
            <a:r>
              <a:rPr lang="en-US" sz="1200" b="1" spc="259" dirty="0">
                <a:solidFill>
                  <a:schemeClr val="bg1"/>
                </a:solidFill>
                <a:latin typeface="+mj-lt"/>
                <a:ea typeface="Arial"/>
              </a:rPr>
              <a:t>: xxx</a:t>
            </a:r>
          </a:p>
          <a:p>
            <a:r>
              <a:rPr lang="en-US" sz="1200" b="1" spc="259" dirty="0">
                <a:solidFill>
                  <a:schemeClr val="bg1"/>
                </a:solidFill>
                <a:latin typeface="+mj-lt"/>
                <a:ea typeface="Arial"/>
              </a:rPr>
              <a:t>Social: xxx</a:t>
            </a:r>
            <a:endParaRPr lang="en-US" sz="1200" spc="259" dirty="0">
              <a:solidFill>
                <a:schemeClr val="bg1"/>
              </a:solidFill>
              <a:latin typeface="+mj-lt"/>
              <a:ea typeface="Arial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uofsc_ppt_substitute_fonts_wide</Template>
  <TotalTime>5972</TotalTime>
  <Words>337</Words>
  <Application>Microsoft Office PowerPoint</Application>
  <PresentationFormat>Widescreen</PresentationFormat>
  <Paragraphs>34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Symbol</vt:lpstr>
      <vt:lpstr>Times New Roman</vt:lpstr>
      <vt:lpstr>Wingdings</vt:lpstr>
      <vt:lpstr>1_Office Theme</vt:lpstr>
      <vt:lpstr>Office Theme</vt:lpstr>
      <vt:lpstr>PowerPoint Presentation</vt:lpstr>
      <vt:lpstr>PowerPoint Presentation</vt:lpstr>
      <vt:lpstr>Progress Bars with Macros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subject/>
  <dc:creator>DOWNEY, AUSTIN</dc:creator>
  <dc:description/>
  <cp:lastModifiedBy>Downey, Austin</cp:lastModifiedBy>
  <cp:revision>224</cp:revision>
  <dcterms:created xsi:type="dcterms:W3CDTF">2019-09-08T16:44:05Z</dcterms:created>
  <dcterms:modified xsi:type="dcterms:W3CDTF">2021-10-13T22:20:45Z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4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1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29</vt:i4>
  </property>
</Properties>
</file>