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675641-0B7A-F548-B3B6-241BCE8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" y="-141430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Optional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Title: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26</TotalTime>
  <Words>38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UofSC Simple Theme</vt:lpstr>
      <vt:lpstr>Presentation Title</vt:lpstr>
      <vt:lpstr>Headline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5</cp:revision>
  <dcterms:created xsi:type="dcterms:W3CDTF">2024-06-17T18:22:44Z</dcterms:created>
  <dcterms:modified xsi:type="dcterms:W3CDTF">2024-06-19T02:11:31Z</dcterms:modified>
</cp:coreProperties>
</file>