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8" r:id="rId1"/>
    <p:sldMasterId id="2147483674" r:id="rId2"/>
  </p:sldMasterIdLst>
  <p:notesMasterIdLst>
    <p:notesMasterId r:id="rId6"/>
  </p:notesMasterIdLst>
  <p:handoutMasterIdLst>
    <p:handoutMasterId r:id="rId7"/>
  </p:handoutMasterIdLst>
  <p:sldIdLst>
    <p:sldId id="293" r:id="rId3"/>
    <p:sldId id="271" r:id="rId4"/>
    <p:sldId id="284" r:id="rId5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F7409F4-7E64-4179-BEB1-2FBEB1BB5D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5592-F86D-4581-AF51-0441BB5351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356D5-496E-4601-9467-AF85FBC5BAC0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115AC-0EC5-4EEF-92C0-6BB02761F4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6E7FA-FC68-4A74-B4F5-984B2DBAD0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CEEA0-975D-4349-9CD1-2FD71E27E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36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3149F-C306-4332-9D1F-95BC64FEBABD}" type="datetimeFigureOut">
              <a:rPr lang="en-US" smtClean="0"/>
              <a:t>4/24/2022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15C22-9F36-41AD-8A34-A0FFA8A78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41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398840" y="9555120"/>
            <a:ext cx="3371040" cy="5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E8D11C3-8D5A-4D56-972F-5B7AB1B8FA2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37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4134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398840" y="9555120"/>
            <a:ext cx="3371040" cy="50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E8D11C3-8D5A-4D56-972F-5B7AB1B8FA2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37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</p:spPr>
      </p:sp>
      <p:sp>
        <p:nvSpPr>
          <p:cNvPr id="373" name="PlaceHolder 3"/>
          <p:cNvSpPr>
            <a:spLocks noGrp="1"/>
          </p:cNvSpPr>
          <p:nvPr>
            <p:ph type="body"/>
          </p:nvPr>
        </p:nvSpPr>
        <p:spPr>
          <a:xfrm>
            <a:off x="777960" y="4776840"/>
            <a:ext cx="6217560" cy="45252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B810671-1097-4C07-9107-0E4DA639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346172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Click to edit the title text format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02CB330-1EB7-4C3F-9A9F-235CFE68BDE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780" y="1677092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23537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B810671-1097-4C07-9107-0E4DA6395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346172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Click to edit the title text format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02CB330-1EB7-4C3F-9A9F-235CFE68BDE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780" y="1677092"/>
            <a:ext cx="5123363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5921B1FE-DD38-41BC-B944-920AAF27744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96000" y="1677092"/>
            <a:ext cx="5123363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492042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F403E87A-EA77-491D-A4C7-844C0E294C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780" y="2637238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b="1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0" strike="noStrike" spc="-1" dirty="0">
                <a:latin typeface="Arial"/>
              </a:rPr>
              <a:t>Filler Text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72E2179B-F50E-4DF7-8341-74D67136222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09480" y="1630399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08000" indent="0">
              <a:buFontTx/>
              <a:buNone/>
              <a:defRPr sz="2400">
                <a:solidFill>
                  <a:schemeClr val="bg1"/>
                </a:solidFill>
              </a:defRPr>
            </a:lvl1pPr>
            <a:lvl2pPr marL="540000" indent="0">
              <a:buFontTx/>
              <a:buNone/>
              <a:defRPr>
                <a:solidFill>
                  <a:schemeClr val="bg1"/>
                </a:solidFill>
              </a:defRPr>
            </a:lvl2pPr>
            <a:lvl3pPr marL="10080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5120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944000" indent="0">
              <a:buFontTx/>
              <a:buNone/>
              <a:defRPr>
                <a:solidFill>
                  <a:schemeClr val="bg1"/>
                </a:solidFill>
              </a:defRPr>
            </a:lvl5pPr>
            <a:lvl6pPr marL="2376000" indent="0">
              <a:buFontTx/>
              <a:buNone/>
              <a:defRPr>
                <a:solidFill>
                  <a:schemeClr val="bg1"/>
                </a:solidFill>
              </a:defRPr>
            </a:lvl6pPr>
            <a:lvl7pPr marL="2808000" indent="0">
              <a:buFontTx/>
              <a:buNone/>
              <a:defRPr>
                <a:solidFill>
                  <a:schemeClr val="bg1"/>
                </a:solidFill>
              </a:defRPr>
            </a:lvl7pPr>
          </a:lstStyle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11"/>
          <p:cNvPicPr/>
          <p:nvPr/>
        </p:nvPicPr>
        <p:blipFill>
          <a:blip r:embed="rId5"/>
          <a:srcRect l="6752" t="32283" r="7080" b="30331"/>
          <a:stretch/>
        </p:blipFill>
        <p:spPr>
          <a:xfrm>
            <a:off x="9022680" y="5946840"/>
            <a:ext cx="2694600" cy="4867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33ED9-7D45-4723-97F2-0F60607BF54F}"/>
              </a:ext>
            </a:extLst>
          </p:cNvPr>
          <p:cNvSpPr txBox="1">
            <a:spLocks/>
          </p:cNvSpPr>
          <p:nvPr userDrawn="1"/>
        </p:nvSpPr>
        <p:spPr>
          <a:xfrm>
            <a:off x="145023" y="6400514"/>
            <a:ext cx="263533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E9AFF7-6653-6A4D-A979-64D2F5BECA26}" type="slidenum">
              <a:rPr lang="en-US" sz="14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0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11"/>
          <p:cNvPicPr/>
          <p:nvPr/>
        </p:nvPicPr>
        <p:blipFill>
          <a:blip r:embed="rId5"/>
          <a:srcRect l="6752" t="32283" r="7080" b="30331"/>
          <a:stretch/>
        </p:blipFill>
        <p:spPr>
          <a:xfrm>
            <a:off x="9022680" y="5946840"/>
            <a:ext cx="2694600" cy="486720"/>
          </a:xfrm>
          <a:prstGeom prst="rect">
            <a:avLst/>
          </a:prstGeom>
          <a:ln>
            <a:noFill/>
          </a:ln>
        </p:spPr>
      </p:pic>
      <p:pic>
        <p:nvPicPr>
          <p:cNvPr id="80" name="Picture 11"/>
          <p:cNvPicPr/>
          <p:nvPr/>
        </p:nvPicPr>
        <p:blipFill>
          <a:blip r:embed="rId6"/>
          <a:stretch/>
        </p:blipFill>
        <p:spPr>
          <a:xfrm>
            <a:off x="8826120" y="5555520"/>
            <a:ext cx="2891520" cy="120456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8EAAB7-F898-4FDC-BF9C-B41289F4D1A9}"/>
              </a:ext>
            </a:extLst>
          </p:cNvPr>
          <p:cNvSpPr txBox="1">
            <a:spLocks/>
          </p:cNvSpPr>
          <p:nvPr userDrawn="1"/>
        </p:nvSpPr>
        <p:spPr>
          <a:xfrm>
            <a:off x="145023" y="6394955"/>
            <a:ext cx="263533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E9AFF7-6653-6A4D-A979-64D2F5BECA26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969161-B179-44EB-8C94-304EC313A638}"/>
              </a:ext>
            </a:extLst>
          </p:cNvPr>
          <p:cNvSpPr/>
          <p:nvPr/>
        </p:nvSpPr>
        <p:spPr>
          <a:xfrm>
            <a:off x="7619999" y="4830792"/>
            <a:ext cx="3306619" cy="14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CCB70D-CECB-4BC9-9A31-1D8063C30949}"/>
              </a:ext>
            </a:extLst>
          </p:cNvPr>
          <p:cNvSpPr/>
          <p:nvPr/>
        </p:nvSpPr>
        <p:spPr>
          <a:xfrm>
            <a:off x="8525350" y="5002297"/>
            <a:ext cx="3306619" cy="1440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F5FF4692-3AEC-4FAD-8329-74794D45C99E}"/>
              </a:ext>
            </a:extLst>
          </p:cNvPr>
          <p:cNvSpPr/>
          <p:nvPr/>
        </p:nvSpPr>
        <p:spPr>
          <a:xfrm>
            <a:off x="314220" y="551051"/>
            <a:ext cx="11563560" cy="139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3600" b="1" spc="-1" dirty="0">
                <a:solidFill>
                  <a:srgbClr val="000000"/>
                </a:solidFill>
                <a:latin typeface="+mj-lt"/>
              </a:rPr>
              <a:t>Slide Template for the Arts-lab</a:t>
            </a: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3DC6E8E1-B03C-4DF2-AC86-400162562676}"/>
              </a:ext>
            </a:extLst>
          </p:cNvPr>
          <p:cNvSpPr/>
          <p:nvPr/>
        </p:nvSpPr>
        <p:spPr>
          <a:xfrm>
            <a:off x="795720" y="2419779"/>
            <a:ext cx="10600560" cy="18173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90000"/>
              </a:lnSpc>
            </a:pPr>
            <a:r>
              <a:rPr lang="en-US" sz="2400" b="1" strike="noStrike" dirty="0">
                <a:solidFill>
                  <a:srgbClr val="000000"/>
                </a:solidFill>
                <a:latin typeface="+mj-lt"/>
                <a:ea typeface="Arial"/>
              </a:rPr>
              <a:t>Austin Downey</a:t>
            </a:r>
          </a:p>
          <a:p>
            <a:pPr algn="ctr">
              <a:lnSpc>
                <a:spcPct val="190000"/>
              </a:lnSpc>
            </a:pPr>
            <a:endParaRPr lang="en-US" sz="1600" b="1" strike="noStrike" dirty="0">
              <a:solidFill>
                <a:srgbClr val="000000"/>
              </a:solidFill>
              <a:latin typeface="+mj-lt"/>
              <a:ea typeface="Arial"/>
            </a:endParaRP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</a:rPr>
              <a:t>Assistant Professor, Department of Mechanical Engineering</a:t>
            </a:r>
          </a:p>
          <a:p>
            <a:pPr algn="ctr"/>
            <a:r>
              <a:rPr lang="en-US" sz="1600" b="1" dirty="0">
                <a:solidFill>
                  <a:srgbClr val="000000"/>
                </a:solidFill>
                <a:latin typeface="+mj-lt"/>
                <a:ea typeface="Arial"/>
              </a:rPr>
              <a:t>Assistant Professor, Department of Civil and Environmental Engineering</a:t>
            </a:r>
          </a:p>
          <a:p>
            <a:pPr algn="ctr">
              <a:lnSpc>
                <a:spcPct val="190000"/>
              </a:lnSpc>
              <a:spcBef>
                <a:spcPts val="1001"/>
              </a:spcBef>
            </a:pPr>
            <a:endParaRPr lang="en-US" sz="1600" b="1" dirty="0">
              <a:solidFill>
                <a:srgbClr val="000000"/>
              </a:solidFill>
              <a:latin typeface="+mj-lt"/>
              <a:ea typeface="Arial"/>
            </a:endParaRPr>
          </a:p>
        </p:txBody>
      </p:sp>
      <p:pic>
        <p:nvPicPr>
          <p:cNvPr id="17" name="Picture 2" descr="University of South Carolina">
            <a:extLst>
              <a:ext uri="{FF2B5EF4-FFF2-40B4-BE49-F238E27FC236}">
                <a16:creationId xmlns:a16="http://schemas.microsoft.com/office/drawing/2014/main" id="{FAC6A67E-BEDF-457E-832D-36912A60B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702" y="4408588"/>
            <a:ext cx="3272595" cy="189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9888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2"/>
          <p:cNvSpPr/>
          <p:nvPr/>
        </p:nvSpPr>
        <p:spPr>
          <a:xfrm>
            <a:off x="420303" y="315126"/>
            <a:ext cx="10508400" cy="631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br>
              <a:rPr dirty="0"/>
            </a:br>
            <a:r>
              <a:rPr lang="en-US" sz="3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title in Arial size 30 font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11353680" y="6492960"/>
            <a:ext cx="702720" cy="358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" name="CustomShape 4"/>
          <p:cNvSpPr/>
          <p:nvPr/>
        </p:nvSpPr>
        <p:spPr>
          <a:xfrm>
            <a:off x="524134" y="1349835"/>
            <a:ext cx="10984375" cy="447830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760">
              <a:lnSpc>
                <a:spcPct val="100000"/>
              </a:lnSpc>
              <a:spcBef>
                <a:spcPts val="1001"/>
              </a:spcBef>
            </a:pPr>
            <a:r>
              <a:rPr lang="en-US" sz="2000" spc="-1" dirty="0">
                <a:solidFill>
                  <a:srgbClr val="000000"/>
                </a:solidFill>
              </a:rPr>
              <a:t>A few things to consider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Bullet points work well in Arial size 20 font.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 deleted all the slide master templates; I just find these confusing as its hard to track down problems. 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If you need a new slide, just copy the slide and delete the old content. 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If you copy slides in, note that it may also bring in the template on the slide master. Best of luck!</a:t>
            </a:r>
          </a:p>
          <a:p>
            <a:pPr marL="348660" indent="-342900">
              <a:lnSpc>
                <a:spcPct val="10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</a:rPr>
              <a:t>Nothing beats black text on a white background.</a:t>
            </a:r>
          </a:p>
          <a:p>
            <a:pPr marL="80586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</a:rPr>
              <a:t>The </a:t>
            </a:r>
            <a:r>
              <a:rPr lang="en-US" sz="2000" spc="-1" dirty="0">
                <a:solidFill>
                  <a:srgbClr val="000000"/>
                </a:solidFill>
              </a:rPr>
              <a:t>intended bullet points carry more information. </a:t>
            </a:r>
          </a:p>
          <a:p>
            <a:pPr marL="805860" lvl="1" indent="-3429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</a:rPr>
              <a:t>Bullet points should have a</a:t>
            </a:r>
            <a:r>
              <a:rPr lang="en-US" sz="2000" spc="-1" dirty="0">
                <a:solidFill>
                  <a:srgbClr val="000000"/>
                </a:solidFill>
              </a:rPr>
              <a:t>t least two points. </a:t>
            </a:r>
            <a:endParaRPr lang="en-US" sz="2000" b="0" strike="noStrike" spc="-1" dirty="0"/>
          </a:p>
          <a:p>
            <a:pPr marL="216000" indent="-210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/>
          </a:p>
          <a:p>
            <a:pPr marL="216000" indent="-210240"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758069" y="2062760"/>
            <a:ext cx="10514880" cy="218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6000" b="1" strike="noStrike" cap="all" spc="-1" dirty="0">
                <a:solidFill>
                  <a:srgbClr val="FFFFFF"/>
                </a:solidFill>
                <a:latin typeface="+mj-lt"/>
              </a:rPr>
              <a:t>Thanks!</a:t>
            </a:r>
            <a:endParaRPr lang="en-US" sz="6000" b="1" strike="noStrike" spc="-1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D5E1A-B896-47D9-8E3E-6494FCA53579}"/>
              </a:ext>
            </a:extLst>
          </p:cNvPr>
          <p:cNvSpPr txBox="1"/>
          <p:nvPr/>
        </p:nvSpPr>
        <p:spPr>
          <a:xfrm>
            <a:off x="1040551" y="5162337"/>
            <a:ext cx="415636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Contact Information</a:t>
            </a:r>
          </a:p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Email: xxx</a:t>
            </a:r>
          </a:p>
          <a:p>
            <a:r>
              <a:rPr lang="en-US" sz="1200" b="1" spc="259" dirty="0" err="1">
                <a:solidFill>
                  <a:schemeClr val="bg1"/>
                </a:solidFill>
                <a:latin typeface="+mj-lt"/>
                <a:ea typeface="Arial"/>
              </a:rPr>
              <a:t>Github</a:t>
            </a:r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: xxx</a:t>
            </a:r>
          </a:p>
          <a:p>
            <a:r>
              <a:rPr lang="en-US" sz="1200" b="1" spc="259" dirty="0">
                <a:solidFill>
                  <a:schemeClr val="bg1"/>
                </a:solidFill>
                <a:latin typeface="+mj-lt"/>
                <a:ea typeface="Arial"/>
              </a:rPr>
              <a:t>Social: xxx</a:t>
            </a:r>
            <a:endParaRPr lang="en-US" sz="1200" spc="259" dirty="0">
              <a:solidFill>
                <a:schemeClr val="bg1"/>
              </a:solidFill>
              <a:latin typeface="+mj-lt"/>
              <a:ea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uofsc_ppt_substitute_fonts_wide</Template>
  <TotalTime>5973</TotalTime>
  <Words>149</Words>
  <Application>Microsoft Office PowerPoint</Application>
  <PresentationFormat>Widescreen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Wingdings</vt:lpstr>
      <vt:lpstr>1_Office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/>
  <dc:creator>DOWNEY, AUSTIN</dc:creator>
  <dc:description/>
  <cp:lastModifiedBy>Downey, Austin</cp:lastModifiedBy>
  <cp:revision>228</cp:revision>
  <dcterms:created xsi:type="dcterms:W3CDTF">2019-09-08T16:44:05Z</dcterms:created>
  <dcterms:modified xsi:type="dcterms:W3CDTF">2022-04-24T18:13:39Z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1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29</vt:i4>
  </property>
</Properties>
</file>