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EA008-82DD-4DE9-8E33-4EFB8D869763}" v="66" dt="2024-06-17T18:43:5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94"/>
  </p:normalViewPr>
  <p:slideViewPr>
    <p:cSldViewPr snapToGrid="0" snapToObjects="1">
      <p:cViewPr varScale="1">
        <p:scale>
          <a:sx n="112" d="100"/>
          <a:sy n="112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805" y="4461832"/>
            <a:ext cx="2842389" cy="1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96917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Name:</a:t>
            </a:r>
          </a:p>
          <a:p>
            <a:pPr lvl="0"/>
            <a:r>
              <a:rPr lang="en-US" dirty="0"/>
              <a:t>Title:</a:t>
            </a:r>
          </a:p>
          <a:p>
            <a:pPr lvl="0"/>
            <a:r>
              <a:rPr lang="en-US" dirty="0"/>
              <a:t>Email: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56810" y="5337313"/>
            <a:ext cx="4916491" cy="10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35866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26135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017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C64B-5CD5-7341-B6E0-9B4F677F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8467-A91D-B840-9781-A402C93E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6502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E802-B46A-204D-94D4-E50D913A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812B-2A55-D049-A1C2-A4C973AC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8766B-6B24-3B45-B55F-3D85F881F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7F728-2418-1540-9191-5FDFA36D8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48585-BFC1-9148-A0B5-07C83C2F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371BF-1A9F-5641-95DB-6C0FE67B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21846-D4EB-5949-B8F3-E4009916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2834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5675641-0B7A-F548-B3B6-241BCE86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4" y="-141430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991BC-E157-B340-860E-81A4EBD0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805CF-1707-5749-8109-20FA4495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05644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54A1-6207-5141-AAB1-9A7630DA98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F95B-0887-9F4F-BA1C-0B9CBE5A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15B1-8A32-AB43-82F2-51A60BC2E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D973-68F9-5B46-A3D8-B7AF20B0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A68CE-A588-FE4D-9C1E-5BE4A1A8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5185-7056-B946-8F27-7890BB2A34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AF3B6-3151-9346-B00D-EBED7ED7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EF208-3C62-3840-A816-A69F27E0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C1DD0-6624-6048-953E-41055A0D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C492C-9027-2B43-9637-56046A0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6896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6A461-863C-424F-BAE7-45F2ACA74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Optional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FB2FF-1748-1752-C51A-ED679CCD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E89-62C2-B143-BEBA-CA6D3498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number one</a:t>
            </a:r>
          </a:p>
          <a:p>
            <a:r>
              <a:rPr lang="en-US" dirty="0"/>
              <a:t>A second bullet</a:t>
            </a:r>
          </a:p>
          <a:p>
            <a:r>
              <a:rPr lang="en-US" dirty="0"/>
              <a:t>A final, third bullet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EE7D-7156-7B83-CFBD-0D467EBE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03AC-670E-A4B8-DA6D-85DC55E7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408224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F20D-37E0-6C63-ADE5-9C60C55F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01243-2208-2679-FAC7-1F79824A90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Bullet number one</a:t>
            </a:r>
          </a:p>
          <a:p>
            <a:r>
              <a:rPr lang="en-US" dirty="0"/>
              <a:t>A second bullet</a:t>
            </a:r>
          </a:p>
          <a:p>
            <a:r>
              <a:rPr lang="en-US" dirty="0"/>
              <a:t>A final, third bullet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B207A-02DF-2B56-07F8-69842B42FC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Bullet number one</a:t>
            </a:r>
          </a:p>
          <a:p>
            <a:r>
              <a:rPr lang="en-US" dirty="0"/>
              <a:t>A second bullet</a:t>
            </a:r>
          </a:p>
          <a:p>
            <a:r>
              <a:rPr lang="en-US" dirty="0"/>
              <a:t>A final, third bullet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84A06-4452-76C2-E9CF-B1F57F10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68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73F4-C73D-8C4A-8929-A707A3759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Name:</a:t>
            </a:r>
          </a:p>
          <a:p>
            <a:r>
              <a:rPr lang="en-US" dirty="0"/>
              <a:t>Title:</a:t>
            </a:r>
          </a:p>
          <a:p>
            <a:r>
              <a:rPr lang="en-US" dirty="0"/>
              <a:t>Email:</a:t>
            </a:r>
          </a:p>
          <a:p>
            <a:r>
              <a:rPr lang="en-US" dirty="0"/>
              <a:t>Lab GitHub: github.com/arts-laboratory</a:t>
            </a:r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5BC0C-4535-7F41-8EDB-CB375E44534D}" vid="{89EE9AB1-1FC3-EE42-B60A-9165AA834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usc_engineering_powerpoint</Template>
  <TotalTime>29</TotalTime>
  <Words>64</Words>
  <Application>Microsoft Office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UofSC Simple Theme</vt:lpstr>
      <vt:lpstr>Presentation Title</vt:lpstr>
      <vt:lpstr>Headline </vt:lpstr>
      <vt:lpstr>Section Break</vt:lpstr>
      <vt:lpstr>Headline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Downey</dc:creator>
  <cp:lastModifiedBy>Austin Downey</cp:lastModifiedBy>
  <cp:revision>9</cp:revision>
  <dcterms:created xsi:type="dcterms:W3CDTF">2024-06-17T18:22:44Z</dcterms:created>
  <dcterms:modified xsi:type="dcterms:W3CDTF">2024-06-19T13:59:51Z</dcterms:modified>
</cp:coreProperties>
</file>