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87EECD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C367B0-5300-5B4F-3091-62559A53AA73}" name="Downey, Austin" initials="AD" userId="S::AUSTINDOWNEY@sc.edu::f266037a-302d-4e65-ae3f-08629f90d5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93"/>
    <a:srgbClr val="CED318"/>
    <a:srgbClr val="1E3841"/>
    <a:srgbClr val="6378AC"/>
    <a:srgbClr val="CC2E40"/>
    <a:srgbClr val="E7E6E6"/>
    <a:srgbClr val="6D1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812DE7-0519-4C4A-B6B7-0C5F1FDE2BE4}" v="1" dt="2022-11-09T18:19:57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6327"/>
  </p:normalViewPr>
  <p:slideViewPr>
    <p:cSldViewPr snapToGrid="0" snapToObjects="1">
      <p:cViewPr>
        <p:scale>
          <a:sx n="25" d="100"/>
          <a:sy n="25" d="100"/>
        </p:scale>
        <p:origin x="57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Liz" userId="1a8ff791-5c52-4f47-8528-c60906ebce0b" providerId="ADAL" clId="{98812DE7-0519-4C4A-B6B7-0C5F1FDE2BE4}"/>
    <pc:docChg chg="undo custSel modSld">
      <pc:chgData name="Phillips, Liz" userId="1a8ff791-5c52-4f47-8528-c60906ebce0b" providerId="ADAL" clId="{98812DE7-0519-4C4A-B6B7-0C5F1FDE2BE4}" dt="2022-11-09T18:20:13.871" v="12" actId="1036"/>
      <pc:docMkLst>
        <pc:docMk/>
      </pc:docMkLst>
      <pc:sldChg chg="modSp mod">
        <pc:chgData name="Phillips, Liz" userId="1a8ff791-5c52-4f47-8528-c60906ebce0b" providerId="ADAL" clId="{98812DE7-0519-4C4A-B6B7-0C5F1FDE2BE4}" dt="2022-11-09T18:20:13.871" v="12" actId="1036"/>
        <pc:sldMkLst>
          <pc:docMk/>
          <pc:sldMk cId="1753148637" sldId="256"/>
        </pc:sldMkLst>
        <pc:picChg chg="mod">
          <ac:chgData name="Phillips, Liz" userId="1a8ff791-5c52-4f47-8528-c60906ebce0b" providerId="ADAL" clId="{98812DE7-0519-4C4A-B6B7-0C5F1FDE2BE4}" dt="2022-11-09T18:20:13.871" v="12" actId="1036"/>
          <ac:picMkLst>
            <pc:docMk/>
            <pc:sldMk cId="1753148637" sldId="256"/>
            <ac:picMk id="3" creationId="{2F73D38B-C0C0-E445-91CA-20A96BB8E412}"/>
          </ac:picMkLst>
        </pc:picChg>
      </pc:sldChg>
    </pc:docChg>
  </pc:docChgLst>
</pc:chgInfo>
</file>

<file path=ppt/comments/modernComment_100_687EEC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0A823B-BF71-4DBF-BAB1-62460252E157}" authorId="{C6C367B0-5300-5B4F-3091-62559A53AA73}" created="2025-04-19T17:51:31.7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7" creationId="{B23291F7-B96C-04A0-DF58-3B6DC6B38034}"/>
      <ac:txMk cp="0" len="225">
        <ac:context len="226" hash="1192393549"/>
      </ac:txMk>
    </ac:txMkLst>
    <p188:pos x="21587619" y="1177147"/>
    <p188:txBody>
      <a:bodyPr/>
      <a:lstStyle/>
      <a:p>
        <a:r>
          <a:rPr lang="en-US"/>
          <a:t>Just an example, update as needed.</a:t>
        </a:r>
      </a:p>
    </p188:txBody>
  </p188:cm>
  <p188:cm id="{15E19C4E-CC53-47AE-94DA-C1BCC21D77A4}" authorId="{C6C367B0-5300-5B4F-3091-62559A53AA73}" created="2025-04-19T17:52:30.3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5" creationId="{DBD19AEC-90D1-684D-8E09-0A535CA5A724}"/>
    </ac:deMkLst>
    <p188:txBody>
      <a:bodyPr/>
      <a:lstStyle/>
      <a:p>
        <a:r>
          <a:rPr lang="en-US"/>
          <a:t>In general, also put the names of others that helped you in the project. Not just your name.</a:t>
        </a:r>
      </a:p>
    </p188:txBody>
  </p188:cm>
  <p188:cm id="{D1801AF3-39B1-49DC-A30E-BB7452B827D2}" authorId="{C6C367B0-5300-5B4F-3091-62559A53AA73}" created="2025-04-19T17:52:40.4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4" creationId="{93C257EE-FCD4-294D-AE06-F5633E1F25B6}"/>
    </ac:deMkLst>
    <p188:txBody>
      <a:bodyPr/>
      <a:lstStyle/>
      <a:p>
        <a:r>
          <a:rPr lang="en-US"/>
          <a:t>Make sure the title is unique and not the same as any paper, abstract, or other “product” you have submitted.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1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97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s://www.sc.edu/about/offices_and_divisions/communications/toolbox/visuals/colors/index.php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microsoft.com/office/2018/10/relationships/comments" Target="../comments/modernComment_100_687EECDD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F7968F-5585-7F48-9EAE-465E071D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0709219"/>
            <a:ext cx="43891200" cy="4865030"/>
          </a:xfrm>
        </p:spPr>
        <p:txBody>
          <a:bodyPr/>
          <a:lstStyle/>
          <a:p>
            <a:r>
              <a:rPr lang="en-US" dirty="0"/>
              <a:t>Research Poster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257EE-FCD4-294D-AE06-F5633E1F25B6}"/>
              </a:ext>
            </a:extLst>
          </p:cNvPr>
          <p:cNvSpPr txBox="1"/>
          <p:nvPr/>
        </p:nvSpPr>
        <p:spPr>
          <a:xfrm>
            <a:off x="1066800" y="866275"/>
            <a:ext cx="407148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dirty="0">
                <a:latin typeface="Arial" panose="020B0604020202020204" pitchFamily="34" charset="0"/>
                <a:cs typeface="Arial" panose="020B0604020202020204" pitchFamily="34" charset="0"/>
              </a:rPr>
              <a:t>Research Poster: Title of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19AEC-90D1-684D-8E09-0A535CA5A724}"/>
              </a:ext>
            </a:extLst>
          </p:cNvPr>
          <p:cNvSpPr txBox="1"/>
          <p:nvPr/>
        </p:nvSpPr>
        <p:spPr>
          <a:xfrm>
            <a:off x="1122970" y="2663013"/>
            <a:ext cx="40714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0" i="0" dirty="0">
                <a:latin typeface="Arial" panose="020B0604020202020204" pitchFamily="34" charset="0"/>
                <a:cs typeface="Arial" panose="020B0604020202020204" pitchFamily="34" charset="0"/>
              </a:rPr>
              <a:t>Author A, Author B, and Austin R.J. Downey</a:t>
            </a:r>
            <a:r>
              <a:rPr lang="en-US" sz="8000" b="0" i="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8B05F-180E-F947-A226-9D05D72C2278}"/>
              </a:ext>
            </a:extLst>
          </p:cNvPr>
          <p:cNvSpPr txBox="1"/>
          <p:nvPr/>
        </p:nvSpPr>
        <p:spPr>
          <a:xfrm>
            <a:off x="1181351" y="3946305"/>
            <a:ext cx="284907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Department of Mechanical Engineering, University of South Carolina</a:t>
            </a:r>
          </a:p>
          <a:p>
            <a:r>
              <a:rPr lang="en-US" sz="4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Department of Civil and Environmental Engineering, University of South Carolina</a:t>
            </a:r>
          </a:p>
          <a:p>
            <a:endParaRPr lang="en-US" sz="40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4C412-BE7D-6F4A-8DD5-83391FE7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29742062"/>
            <a:ext cx="42062400" cy="2310063"/>
          </a:xfrm>
          <a:prstGeom prst="rect">
            <a:avLst/>
          </a:prstGeom>
          <a:solidFill>
            <a:srgbClr val="6D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8ACE8-81DD-974D-B0B2-032E3838A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6800" y="6694653"/>
            <a:ext cx="9577951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this Template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A3B958B7-AE60-B542-BBA8-EBD11EA8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56" y="7999232"/>
            <a:ext cx="9584561" cy="406265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Choose the template that best accommodates your communications objectives. There are three and four column templates.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Copy text box to other locations on poster as needed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372335-4900-BB49-AA12-B7F45A593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06200" y="6694653"/>
            <a:ext cx="9524032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Poster Content and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82E59B-C9CE-3841-9AB7-01B3770B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011" y="7993449"/>
            <a:ext cx="9530605" cy="794063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Poster dimensions are 36” tall by 48” wide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You can copy and paste from an existing presentation to the poster template or enter the information directly onto the 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Try for an even balance on your posters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graphs and bar charts to represent data when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Accent Colors: 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When possible, use these secondary colors when you create your charts and graphs (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Brand Toolbox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tangle 27" descr="Tile with hex color CC2E40.">
            <a:extLst>
              <a:ext uri="{FF2B5EF4-FFF2-40B4-BE49-F238E27FC236}">
                <a16:creationId xmlns:a16="http://schemas.microsoft.com/office/drawing/2014/main" id="{267F5B37-EDBD-AD40-AA1A-888C0CD8F34F}"/>
              </a:ext>
            </a:extLst>
          </p:cNvPr>
          <p:cNvSpPr/>
          <p:nvPr/>
        </p:nvSpPr>
        <p:spPr>
          <a:xfrm>
            <a:off x="11813857" y="15002656"/>
            <a:ext cx="936102" cy="936102"/>
          </a:xfrm>
          <a:prstGeom prst="rect">
            <a:avLst/>
          </a:prstGeom>
          <a:solidFill>
            <a:srgbClr val="CC2E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 descr="Tile with hex color 6378AC.">
            <a:extLst>
              <a:ext uri="{FF2B5EF4-FFF2-40B4-BE49-F238E27FC236}">
                <a16:creationId xmlns:a16="http://schemas.microsoft.com/office/drawing/2014/main" id="{DF2B7E44-6B27-6A40-8EFF-E0E5D98898ED}"/>
              </a:ext>
            </a:extLst>
          </p:cNvPr>
          <p:cNvSpPr/>
          <p:nvPr/>
        </p:nvSpPr>
        <p:spPr>
          <a:xfrm>
            <a:off x="13436227" y="15002656"/>
            <a:ext cx="936102" cy="936102"/>
          </a:xfrm>
          <a:prstGeom prst="rect">
            <a:avLst/>
          </a:prstGeom>
          <a:solidFill>
            <a:srgbClr val="637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 descr="Tile with hex color 1E3841.">
            <a:extLst>
              <a:ext uri="{FF2B5EF4-FFF2-40B4-BE49-F238E27FC236}">
                <a16:creationId xmlns:a16="http://schemas.microsoft.com/office/drawing/2014/main" id="{722F370F-8791-5B43-9561-5F0F9BCA1EB3}"/>
              </a:ext>
            </a:extLst>
          </p:cNvPr>
          <p:cNvSpPr/>
          <p:nvPr/>
        </p:nvSpPr>
        <p:spPr>
          <a:xfrm>
            <a:off x="15058597" y="15002656"/>
            <a:ext cx="936102" cy="936102"/>
          </a:xfrm>
          <a:prstGeom prst="rect">
            <a:avLst/>
          </a:prstGeom>
          <a:solidFill>
            <a:srgbClr val="1E38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 descr="Tile with hex color 868A05.">
            <a:extLst>
              <a:ext uri="{FF2B5EF4-FFF2-40B4-BE49-F238E27FC236}">
                <a16:creationId xmlns:a16="http://schemas.microsoft.com/office/drawing/2014/main" id="{B40E6482-0EAE-DC42-A331-376AD996B15A}"/>
              </a:ext>
            </a:extLst>
          </p:cNvPr>
          <p:cNvSpPr/>
          <p:nvPr/>
        </p:nvSpPr>
        <p:spPr>
          <a:xfrm>
            <a:off x="16680967" y="15002656"/>
            <a:ext cx="936102" cy="936102"/>
          </a:xfrm>
          <a:prstGeom prst="rect">
            <a:avLst/>
          </a:prstGeom>
          <a:solidFill>
            <a:srgbClr val="868A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 descr="Tile with hex color CED318.">
            <a:extLst>
              <a:ext uri="{FF2B5EF4-FFF2-40B4-BE49-F238E27FC236}">
                <a16:creationId xmlns:a16="http://schemas.microsoft.com/office/drawing/2014/main" id="{3F348B43-5DD4-7649-A1B8-B27C154702CB}"/>
              </a:ext>
            </a:extLst>
          </p:cNvPr>
          <p:cNvSpPr/>
          <p:nvPr/>
        </p:nvSpPr>
        <p:spPr>
          <a:xfrm>
            <a:off x="18303337" y="15002656"/>
            <a:ext cx="936102" cy="936102"/>
          </a:xfrm>
          <a:prstGeom prst="rect">
            <a:avLst/>
          </a:prstGeom>
          <a:solidFill>
            <a:srgbClr val="CED3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 descr="Tile with hex color FFF193.">
            <a:extLst>
              <a:ext uri="{FF2B5EF4-FFF2-40B4-BE49-F238E27FC236}">
                <a16:creationId xmlns:a16="http://schemas.microsoft.com/office/drawing/2014/main" id="{A0838BA0-2ED4-9442-89E1-4727F0AF1478}"/>
              </a:ext>
            </a:extLst>
          </p:cNvPr>
          <p:cNvSpPr/>
          <p:nvPr/>
        </p:nvSpPr>
        <p:spPr>
          <a:xfrm>
            <a:off x="19888599" y="15002656"/>
            <a:ext cx="936102" cy="936102"/>
          </a:xfrm>
          <a:prstGeom prst="rect">
            <a:avLst/>
          </a:prstGeom>
          <a:solidFill>
            <a:srgbClr val="FFF1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9FB73A-137F-0A4F-8BA3-80A84FEAA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188803" y="6660948"/>
            <a:ext cx="9569201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Size and Section Headers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6787C92D-9A81-B24B-A812-B54BF728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8803" y="7963789"/>
            <a:ext cx="9569201" cy="627864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Type text inside the text boxes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Increase and decrease your view sizes as needed to see all or individual sections of poster.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Do not use a font smaller than 24 except than for captions under pictures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Make sure to keep your relevant text under the proper section headers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622C45-CB5B-B242-9C5B-1EAECF281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956013" y="6597870"/>
            <a:ext cx="9569200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Highlighted box</a:t>
            </a:r>
          </a:p>
        </p:txBody>
      </p:sp>
      <p:sp>
        <p:nvSpPr>
          <p:cNvPr id="34" name="Rectangle 23" descr="A gray box with hex color fill E7E6E6, a bulleted list with black text, and a heading row with white text and a garnet background.">
            <a:extLst>
              <a:ext uri="{FF2B5EF4-FFF2-40B4-BE49-F238E27FC236}">
                <a16:creationId xmlns:a16="http://schemas.microsoft.com/office/drawing/2014/main" id="{8555D958-BFAF-7440-AF45-EE189A6CD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6869" y="7367311"/>
            <a:ext cx="9575804" cy="5375379"/>
          </a:xfrm>
          <a:prstGeom prst="rect">
            <a:avLst/>
          </a:prstGeom>
          <a:solidFill>
            <a:srgbClr val="E7E6E6"/>
          </a:solidFill>
          <a:ln w="57150" cmpd="thinThick">
            <a:noFill/>
            <a:miter lim="800000"/>
            <a:headEnd/>
            <a:tailEnd/>
          </a:ln>
          <a:effectLst/>
        </p:spPr>
        <p:txBody>
          <a:bodyPr wrap="square" lIns="365760" tIns="365760" rIns="365760" bIns="36576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box can be used to highlight a particularly important element or conclusion.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only one highlighted box per layout.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3D38B-C0C0-E445-91CA-20A96BB8E4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703530" y="30126217"/>
            <a:ext cx="7599897" cy="1510823"/>
          </a:xfrm>
          <a:prstGeom prst="rect">
            <a:avLst/>
          </a:prstGeom>
        </p:spPr>
      </p:pic>
      <p:sp>
        <p:nvSpPr>
          <p:cNvPr id="7" name="Rectangle 23">
            <a:extLst>
              <a:ext uri="{FF2B5EF4-FFF2-40B4-BE49-F238E27FC236}">
                <a16:creationId xmlns:a16="http://schemas.microsoft.com/office/drawing/2014/main" id="{B23291F7-B96C-04A0-DF58-3B6DC6B38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45" y="29912453"/>
            <a:ext cx="8134855" cy="406265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material is based upon work supported by the … [Reach out to Dr. Downey and he will get you the propter text for this. Only use the logos at the right that are mentioned, delete the non-relevant logos from your poster.].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4FABA31-DCFB-1083-5E29-13CD19C2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803" y="29860642"/>
            <a:ext cx="1865191" cy="18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FOSR, Air Force Office of Scientific Research - YouTube">
            <a:extLst>
              <a:ext uri="{FF2B5EF4-FFF2-40B4-BE49-F238E27FC236}">
                <a16:creationId xmlns:a16="http://schemas.microsoft.com/office/drawing/2014/main" id="{3858EAF7-1597-4CD2-6C86-304ACE75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352" y="30023865"/>
            <a:ext cx="1801618" cy="18016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97245BDC-A290-3109-1ADB-333F8703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141" y="29927970"/>
            <a:ext cx="3786226" cy="17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7E99E851-1644-65F5-EF49-867C50E3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1719" y="30002975"/>
            <a:ext cx="1801618" cy="18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logo with a red and white circle&#10;&#10;AI-generated content may be incorrect.">
            <a:extLst>
              <a:ext uri="{FF2B5EF4-FFF2-40B4-BE49-F238E27FC236}">
                <a16:creationId xmlns:a16="http://schemas.microsoft.com/office/drawing/2014/main" id="{294E61A2-91FB-3A41-ABDE-7FD4AD8250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1442" y="29802383"/>
            <a:ext cx="2448312" cy="2189417"/>
          </a:xfrm>
          <a:prstGeom prst="rect">
            <a:avLst/>
          </a:prstGeom>
        </p:spPr>
      </p:pic>
      <p:pic>
        <p:nvPicPr>
          <p:cNvPr id="36" name="Picture 35" descr="A black and white logo&#10;&#10;AI-generated content may be incorrect.">
            <a:extLst>
              <a:ext uri="{FF2B5EF4-FFF2-40B4-BE49-F238E27FC236}">
                <a16:creationId xmlns:a16="http://schemas.microsoft.com/office/drawing/2014/main" id="{119D532C-9EFC-70E9-288B-FD0751C55B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19573" y="30015538"/>
            <a:ext cx="4260895" cy="1937472"/>
          </a:xfrm>
          <a:prstGeom prst="rect">
            <a:avLst/>
          </a:prstGeom>
        </p:spPr>
      </p:pic>
      <p:pic>
        <p:nvPicPr>
          <p:cNvPr id="40" name="Picture 39" descr="A blue and grey logo&#10;&#10;AI-generated content may be incorrect.">
            <a:extLst>
              <a:ext uri="{FF2B5EF4-FFF2-40B4-BE49-F238E27FC236}">
                <a16:creationId xmlns:a16="http://schemas.microsoft.com/office/drawing/2014/main" id="{3ED34C1D-A665-6D0A-23AF-009BB895F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02836" y="30058600"/>
            <a:ext cx="5159945" cy="1676982"/>
          </a:xfrm>
          <a:prstGeom prst="rect">
            <a:avLst/>
          </a:prstGeom>
        </p:spPr>
      </p:pic>
      <p:pic>
        <p:nvPicPr>
          <p:cNvPr id="1026" name="Picture 2" descr="SC Space Grant Consortium">
            <a:extLst>
              <a:ext uri="{FF2B5EF4-FFF2-40B4-BE49-F238E27FC236}">
                <a16:creationId xmlns:a16="http://schemas.microsoft.com/office/drawing/2014/main" id="{34D14459-C9D4-FAD7-3139-AAFAD49E3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016" y="29861564"/>
            <a:ext cx="1757708" cy="196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black and white logo&#10;&#10;AI-generated content may be incorrect.">
            <a:extLst>
              <a:ext uri="{FF2B5EF4-FFF2-40B4-BE49-F238E27FC236}">
                <a16:creationId xmlns:a16="http://schemas.microsoft.com/office/drawing/2014/main" id="{F77F3F7C-E1CE-6341-0564-1FB5256359B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98760" y="1846941"/>
            <a:ext cx="8397433" cy="270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486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Template 1 (four column)" id="{69B549C7-F8CE-7143-AA4E-C64621EED507}" vid="{05126EFE-3EB5-D344-9782-DE5E64EFE7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275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Research Poster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Fields</dc:creator>
  <cp:lastModifiedBy>Downey, Austin</cp:lastModifiedBy>
  <cp:revision>8</cp:revision>
  <cp:lastPrinted>2019-12-05T13:16:31Z</cp:lastPrinted>
  <dcterms:created xsi:type="dcterms:W3CDTF">2020-10-12T18:25:40Z</dcterms:created>
  <dcterms:modified xsi:type="dcterms:W3CDTF">2025-07-28T20:18:40Z</dcterms:modified>
</cp:coreProperties>
</file>