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687EECDD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C367B0-5300-5B4F-3091-62559A53AA73}" name="Downey, Austin" initials="AD" userId="S::AUSTINDOWNEY@sc.edu::f266037a-302d-4e65-ae3f-08629f90d5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1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/>
    <p:restoredTop sz="94694"/>
  </p:normalViewPr>
  <p:slideViewPr>
    <p:cSldViewPr snapToGrid="0" snapToObjects="1">
      <p:cViewPr>
        <p:scale>
          <a:sx n="25" d="100"/>
          <a:sy n="25" d="100"/>
        </p:scale>
        <p:origin x="21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Liz" userId="1a8ff791-5c52-4f47-8528-c60906ebce0b" providerId="ADAL" clId="{DF233C84-57FF-A74F-9E22-6A202F3353D5}"/>
    <pc:docChg chg="custSel modSld">
      <pc:chgData name="Phillips, Liz" userId="1a8ff791-5c52-4f47-8528-c60906ebce0b" providerId="ADAL" clId="{DF233C84-57FF-A74F-9E22-6A202F3353D5}" dt="2022-11-09T18:21:23.176" v="11"/>
      <pc:docMkLst>
        <pc:docMk/>
      </pc:docMkLst>
      <pc:sldChg chg="addSp delSp modSp mod">
        <pc:chgData name="Phillips, Liz" userId="1a8ff791-5c52-4f47-8528-c60906ebce0b" providerId="ADAL" clId="{DF233C84-57FF-A74F-9E22-6A202F3353D5}" dt="2022-11-09T18:21:23.176" v="11"/>
        <pc:sldMkLst>
          <pc:docMk/>
          <pc:sldMk cId="1753148637" sldId="256"/>
        </pc:sldMkLst>
        <pc:picChg chg="del">
          <ac:chgData name="Phillips, Liz" userId="1a8ff791-5c52-4f47-8528-c60906ebce0b" providerId="ADAL" clId="{DF233C84-57FF-A74F-9E22-6A202F3353D5}" dt="2022-11-09T18:20:55.192" v="0" actId="478"/>
          <ac:picMkLst>
            <pc:docMk/>
            <pc:sldMk cId="1753148637" sldId="256"/>
            <ac:picMk id="3" creationId="{2F73D38B-C0C0-E445-91CA-20A96BB8E412}"/>
          </ac:picMkLst>
        </pc:picChg>
        <pc:picChg chg="add del mod">
          <ac:chgData name="Phillips, Liz" userId="1a8ff791-5c52-4f47-8528-c60906ebce0b" providerId="ADAL" clId="{DF233C84-57FF-A74F-9E22-6A202F3353D5}" dt="2022-11-09T18:21:07.483" v="2"/>
          <ac:picMkLst>
            <pc:docMk/>
            <pc:sldMk cId="1753148637" sldId="256"/>
            <ac:picMk id="7" creationId="{C6A80314-130B-0713-5EAF-C7184F19D9ED}"/>
          </ac:picMkLst>
        </pc:picChg>
        <pc:picChg chg="add del">
          <ac:chgData name="Phillips, Liz" userId="1a8ff791-5c52-4f47-8528-c60906ebce0b" providerId="ADAL" clId="{DF233C84-57FF-A74F-9E22-6A202F3353D5}" dt="2022-11-09T18:21:08.934" v="4"/>
          <ac:picMkLst>
            <pc:docMk/>
            <pc:sldMk cId="1753148637" sldId="256"/>
            <ac:picMk id="8" creationId="{82B4729B-116E-8807-7C3F-709C50ECCB1D}"/>
          </ac:picMkLst>
        </pc:picChg>
        <pc:picChg chg="add del mod">
          <ac:chgData name="Phillips, Liz" userId="1a8ff791-5c52-4f47-8528-c60906ebce0b" providerId="ADAL" clId="{DF233C84-57FF-A74F-9E22-6A202F3353D5}" dt="2022-11-09T18:21:13.620" v="6"/>
          <ac:picMkLst>
            <pc:docMk/>
            <pc:sldMk cId="1753148637" sldId="256"/>
            <ac:picMk id="9" creationId="{9F980E2F-FC99-2E6D-B1B7-0D0083414AE4}"/>
          </ac:picMkLst>
        </pc:picChg>
        <pc:picChg chg="add del mod">
          <ac:chgData name="Phillips, Liz" userId="1a8ff791-5c52-4f47-8528-c60906ebce0b" providerId="ADAL" clId="{DF233C84-57FF-A74F-9E22-6A202F3353D5}" dt="2022-11-09T18:21:18.324" v="8"/>
          <ac:picMkLst>
            <pc:docMk/>
            <pc:sldMk cId="1753148637" sldId="256"/>
            <ac:picMk id="10" creationId="{6E56F28F-0690-742E-C37F-BAB6D8BDA34E}"/>
          </ac:picMkLst>
        </pc:picChg>
        <pc:picChg chg="add del">
          <ac:chgData name="Phillips, Liz" userId="1a8ff791-5c52-4f47-8528-c60906ebce0b" providerId="ADAL" clId="{DF233C84-57FF-A74F-9E22-6A202F3353D5}" dt="2022-11-09T18:21:20.867" v="10"/>
          <ac:picMkLst>
            <pc:docMk/>
            <pc:sldMk cId="1753148637" sldId="256"/>
            <ac:picMk id="11" creationId="{738BF7A1-68FD-4699-D71E-712BC5A94660}"/>
          </ac:picMkLst>
        </pc:picChg>
        <pc:picChg chg="add mod">
          <ac:chgData name="Phillips, Liz" userId="1a8ff791-5c52-4f47-8528-c60906ebce0b" providerId="ADAL" clId="{DF233C84-57FF-A74F-9E22-6A202F3353D5}" dt="2022-11-09T18:21:23.176" v="11"/>
          <ac:picMkLst>
            <pc:docMk/>
            <pc:sldMk cId="1753148637" sldId="256"/>
            <ac:picMk id="12" creationId="{FADCEAF8-DA6D-A55E-647A-B8A900D7ABC6}"/>
          </ac:picMkLst>
        </pc:picChg>
      </pc:sldChg>
    </pc:docChg>
  </pc:docChgLst>
</pc:chgInfo>
</file>

<file path=ppt/comments/modernComment_100_687EEC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E836408-65FC-41FE-81F2-B64B9E4D4B47}" authorId="{C6C367B0-5300-5B4F-3091-62559A53AA73}" created="2025-04-19T17:40:21.33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53148637" sldId="256"/>
      <ac:spMk id="3" creationId="{9B8553E6-CFF1-2F94-8758-1F9FDD8438EE}"/>
    </ac:deMkLst>
    <p188:txBody>
      <a:bodyPr/>
      <a:lstStyle/>
      <a:p>
        <a:r>
          <a:rPr lang="en-US"/>
          <a:t>Just an example, update as needed.</a:t>
        </a:r>
      </a:p>
    </p188:txBody>
  </p188:cm>
  <p188:cm id="{626EA7A3-040C-469B-B248-7C0B8CB46AFF}" authorId="{C6C367B0-5300-5B4F-3091-62559A53AA73}" created="2025-04-19T17:40:54.39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53148637" sldId="256"/>
      <ac:spMk id="5" creationId="{DBD19AEC-90D1-684D-8E09-0A535CA5A724}"/>
      <ac:txMk cp="0" len="22">
        <ac:context len="23" hash="2040931051"/>
      </ac:txMk>
    </ac:txMkLst>
    <p188:txBody>
      <a:bodyPr/>
      <a:lstStyle/>
      <a:p>
        <a:r>
          <a:rPr lang="en-US"/>
          <a:t>In general, also put the names of others that helped you in the project. Not just your name.</a:t>
        </a:r>
      </a:p>
    </p188:txBody>
  </p188:cm>
  <p188:cm id="{D81C47BD-6110-418C-B843-4DBB71BCBFF6}" authorId="{C6C367B0-5300-5B4F-3091-62559A53AA73}" created="2025-04-19T17:41:33.49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53148637" sldId="256"/>
      <ac:spMk id="4" creationId="{93C257EE-FCD4-294D-AE06-F5633E1F25B6}"/>
      <ac:txMk cp="0" len="38">
        <ac:context len="39" hash="1952923300"/>
      </ac:txMk>
    </ac:txMkLst>
    <p188:txBody>
      <a:bodyPr/>
      <a:lstStyle/>
      <a:p>
        <a:r>
          <a:rPr lang="en-US"/>
          <a:t>Make sure the title is unique and not the same as any paper, abstract, or other “product” you have submitted.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1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5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3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1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9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97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s://www.sc.edu/about/offices_and_divisions/communications/toolbox/visuals/colors/index.php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microsoft.com/office/2018/10/relationships/comments" Target="../comments/modernComment_100_687EECDD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0DCF1-A0AF-3C43-A8C7-2CF0F70BD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74" y="-3293311"/>
            <a:ext cx="54584026" cy="1862048"/>
          </a:xfrm>
        </p:spPr>
        <p:txBody>
          <a:bodyPr/>
          <a:lstStyle/>
          <a:p>
            <a:pPr algn="l"/>
            <a:r>
              <a:rPr lang="en-US" dirty="0"/>
              <a:t>Research Poster 3-Column Template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027A9B-8130-D147-8CDB-AEE066392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0495" y="6198738"/>
            <a:ext cx="13249656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Use this Template</a:t>
            </a:r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782D9226-56D4-7B4B-985D-827FF827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351" y="7503317"/>
            <a:ext cx="13258800" cy="4062651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0" tIns="182880" rIns="0" bIns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Choose the template that best accommodates your communications objectives. There are three and four column templates.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Copy text box to other locations on poster as needed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631326-FC4F-9546-B4CB-A2231BE18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0495" y="12727888"/>
            <a:ext cx="13249656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Highlighted box</a:t>
            </a:r>
          </a:p>
        </p:txBody>
      </p:sp>
      <p:sp>
        <p:nvSpPr>
          <p:cNvPr id="47" name="Rectangle 23">
            <a:extLst>
              <a:ext uri="{FF2B5EF4-FFF2-40B4-BE49-F238E27FC236}">
                <a16:creationId xmlns:a16="http://schemas.microsoft.com/office/drawing/2014/main" id="{EDFB32A1-8649-6543-8F04-549AE3FB8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351" y="13497329"/>
            <a:ext cx="13258800" cy="5375379"/>
          </a:xfrm>
          <a:prstGeom prst="rect">
            <a:avLst/>
          </a:prstGeom>
          <a:solidFill>
            <a:schemeClr val="bg2"/>
          </a:solidFill>
          <a:ln w="57150" cmpd="thinThick">
            <a:noFill/>
            <a:miter lim="800000"/>
            <a:headEnd/>
            <a:tailEnd/>
          </a:ln>
          <a:effectLst/>
        </p:spPr>
        <p:txBody>
          <a:bodyPr wrap="square" lIns="365760" tIns="365760" rIns="365760" bIns="36576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box can be used to highlight a particularly important element or conclusion.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only one highlighted box per layout.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D89FB2-23CD-CA4F-A5FA-9E0C7C3BB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409373" y="6198738"/>
            <a:ext cx="13249656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Poster Content and Presentation</a:t>
            </a:r>
          </a:p>
        </p:txBody>
      </p:sp>
      <p:sp>
        <p:nvSpPr>
          <p:cNvPr id="37" name="Rectangle 23">
            <a:extLst>
              <a:ext uri="{FF2B5EF4-FFF2-40B4-BE49-F238E27FC236}">
                <a16:creationId xmlns:a16="http://schemas.microsoft.com/office/drawing/2014/main" id="{2E9E4177-217F-F643-AF46-9B49E24D3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4184" y="7497534"/>
            <a:ext cx="13258800" cy="7940635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0" tIns="182880" rIns="0" bIns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Poster dimensions are 36” tall by 48” wide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You can copy and paste from an existing presentation to the poster template or enter the information directly onto the template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Try for an even balance on your posters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graphs and bar charts to represent data when possible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Accent Colors: 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When possible, use these secondary colors when you create your charts and graphs (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Brand Toolbox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1" name="Rectangle 40" descr="Tile with hex color CC2E40.">
            <a:extLst>
              <a:ext uri="{FF2B5EF4-FFF2-40B4-BE49-F238E27FC236}">
                <a16:creationId xmlns:a16="http://schemas.microsoft.com/office/drawing/2014/main" id="{05E4EAEA-E8E7-0844-AA7C-AE4551C7D10F}"/>
              </a:ext>
            </a:extLst>
          </p:cNvPr>
          <p:cNvSpPr/>
          <p:nvPr/>
        </p:nvSpPr>
        <p:spPr>
          <a:xfrm>
            <a:off x="16049608" y="12561227"/>
            <a:ext cx="936102" cy="936102"/>
          </a:xfrm>
          <a:prstGeom prst="rect">
            <a:avLst/>
          </a:prstGeom>
          <a:solidFill>
            <a:srgbClr val="CC2E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 descr="Tile with hex color 6378AC.">
            <a:extLst>
              <a:ext uri="{FF2B5EF4-FFF2-40B4-BE49-F238E27FC236}">
                <a16:creationId xmlns:a16="http://schemas.microsoft.com/office/drawing/2014/main" id="{7AA487B4-11D8-624A-9E20-DB5841F58FE4}"/>
              </a:ext>
            </a:extLst>
          </p:cNvPr>
          <p:cNvSpPr/>
          <p:nvPr/>
        </p:nvSpPr>
        <p:spPr>
          <a:xfrm>
            <a:off x="17671978" y="12561227"/>
            <a:ext cx="936102" cy="936102"/>
          </a:xfrm>
          <a:prstGeom prst="rect">
            <a:avLst/>
          </a:prstGeom>
          <a:solidFill>
            <a:srgbClr val="6378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 descr="Tile with hex color 1E3841.">
            <a:extLst>
              <a:ext uri="{FF2B5EF4-FFF2-40B4-BE49-F238E27FC236}">
                <a16:creationId xmlns:a16="http://schemas.microsoft.com/office/drawing/2014/main" id="{8AAECEED-1627-CC44-8486-20BB2E4580E9}"/>
              </a:ext>
            </a:extLst>
          </p:cNvPr>
          <p:cNvSpPr/>
          <p:nvPr/>
        </p:nvSpPr>
        <p:spPr>
          <a:xfrm>
            <a:off x="19294348" y="12561227"/>
            <a:ext cx="936102" cy="936102"/>
          </a:xfrm>
          <a:prstGeom prst="rect">
            <a:avLst/>
          </a:prstGeom>
          <a:solidFill>
            <a:srgbClr val="1E38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 descr="Tile with hex color 868A05.">
            <a:extLst>
              <a:ext uri="{FF2B5EF4-FFF2-40B4-BE49-F238E27FC236}">
                <a16:creationId xmlns:a16="http://schemas.microsoft.com/office/drawing/2014/main" id="{3815AA84-FF9A-8E4C-B2D0-66C44770EBA1}"/>
              </a:ext>
            </a:extLst>
          </p:cNvPr>
          <p:cNvSpPr/>
          <p:nvPr/>
        </p:nvSpPr>
        <p:spPr>
          <a:xfrm>
            <a:off x="20916718" y="12561227"/>
            <a:ext cx="936102" cy="936102"/>
          </a:xfrm>
          <a:prstGeom prst="rect">
            <a:avLst/>
          </a:prstGeom>
          <a:solidFill>
            <a:srgbClr val="868A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 descr="Tile with hex color CED318.">
            <a:extLst>
              <a:ext uri="{FF2B5EF4-FFF2-40B4-BE49-F238E27FC236}">
                <a16:creationId xmlns:a16="http://schemas.microsoft.com/office/drawing/2014/main" id="{482204AA-CB35-E447-AB17-7E2CDC2AE480}"/>
              </a:ext>
            </a:extLst>
          </p:cNvPr>
          <p:cNvSpPr/>
          <p:nvPr/>
        </p:nvSpPr>
        <p:spPr>
          <a:xfrm>
            <a:off x="22539088" y="12561227"/>
            <a:ext cx="936102" cy="936102"/>
          </a:xfrm>
          <a:prstGeom prst="rect">
            <a:avLst/>
          </a:prstGeom>
          <a:solidFill>
            <a:srgbClr val="CED3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 descr="Tile with hex color FFF193.">
            <a:extLst>
              <a:ext uri="{FF2B5EF4-FFF2-40B4-BE49-F238E27FC236}">
                <a16:creationId xmlns:a16="http://schemas.microsoft.com/office/drawing/2014/main" id="{48E1A667-0B65-4E4F-B262-584582B8F4AB}"/>
              </a:ext>
            </a:extLst>
          </p:cNvPr>
          <p:cNvSpPr/>
          <p:nvPr/>
        </p:nvSpPr>
        <p:spPr>
          <a:xfrm>
            <a:off x="24124350" y="12561227"/>
            <a:ext cx="936102" cy="936102"/>
          </a:xfrm>
          <a:prstGeom prst="rect">
            <a:avLst/>
          </a:prstGeom>
          <a:solidFill>
            <a:srgbClr val="FFF1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9162E4-83BB-494A-9F67-328078AA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399252" y="6165033"/>
            <a:ext cx="13249656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Size and Section Headers</a:t>
            </a:r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706CD3A7-BA7F-AA4F-91F9-BB1C89930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9252" y="7467874"/>
            <a:ext cx="13249656" cy="6278642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0" tIns="182880" rIns="0" bIns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Type text inside the text boxes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Increase and decrease your view sizes as needed to see all or individual sections of poster.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Do not use a font smaller than 24 except than for captions under pictures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Make sure to keep your relevant text under the proper section headers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4C412-BE7D-6F4A-8DD5-83391FE70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400" y="29742062"/>
            <a:ext cx="42062400" cy="2310063"/>
          </a:xfrm>
          <a:prstGeom prst="rect">
            <a:avLst/>
          </a:prstGeom>
          <a:solidFill>
            <a:srgbClr val="6D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DCEAF8-DA6D-A55E-647A-B8A900D7AB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703530" y="30126217"/>
            <a:ext cx="7599897" cy="1510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94B03E-9BA9-E5E3-3416-47A5C3F5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2820" y="29860642"/>
            <a:ext cx="1865191" cy="187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FOSR, Air Force Office of Scientific Research - YouTube">
            <a:extLst>
              <a:ext uri="{FF2B5EF4-FFF2-40B4-BE49-F238E27FC236}">
                <a16:creationId xmlns:a16="http://schemas.microsoft.com/office/drawing/2014/main" id="{D9420802-11CE-0469-960E-5F8F22911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369" y="30023865"/>
            <a:ext cx="1801618" cy="180161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0E2174F5-E546-8982-A646-8BF102966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158" y="29927970"/>
            <a:ext cx="3786226" cy="172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EF71572A-70D6-2A50-1CAE-A26161CC8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5736" y="30002975"/>
            <a:ext cx="1801618" cy="180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a red and white circle&#10;&#10;AI-generated content may be incorrect.">
            <a:extLst>
              <a:ext uri="{FF2B5EF4-FFF2-40B4-BE49-F238E27FC236}">
                <a16:creationId xmlns:a16="http://schemas.microsoft.com/office/drawing/2014/main" id="{ED23A0DC-8935-752A-FFCE-5ECA561D51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15459" y="29802383"/>
            <a:ext cx="2448312" cy="2189417"/>
          </a:xfrm>
          <a:prstGeom prst="rect">
            <a:avLst/>
          </a:prstGeom>
        </p:spPr>
      </p:pic>
      <p:pic>
        <p:nvPicPr>
          <p:cNvPr id="13" name="Picture 12" descr="A black and white logo&#10;&#10;AI-generated content may be incorrect.">
            <a:extLst>
              <a:ext uri="{FF2B5EF4-FFF2-40B4-BE49-F238E27FC236}">
                <a16:creationId xmlns:a16="http://schemas.microsoft.com/office/drawing/2014/main" id="{FA01A85A-1E31-8B35-FF3E-35A8E0D814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83590" y="30015538"/>
            <a:ext cx="4260895" cy="1937472"/>
          </a:xfrm>
          <a:prstGeom prst="rect">
            <a:avLst/>
          </a:prstGeom>
        </p:spPr>
      </p:pic>
      <p:pic>
        <p:nvPicPr>
          <p:cNvPr id="14" name="Picture 13" descr="A blue and grey logo&#10;&#10;AI-generated content may be incorrect.">
            <a:extLst>
              <a:ext uri="{FF2B5EF4-FFF2-40B4-BE49-F238E27FC236}">
                <a16:creationId xmlns:a16="http://schemas.microsoft.com/office/drawing/2014/main" id="{A85764BF-4FF0-C5DE-4A5C-66713984E4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66853" y="30058600"/>
            <a:ext cx="5159945" cy="1676982"/>
          </a:xfrm>
          <a:prstGeom prst="rect">
            <a:avLst/>
          </a:prstGeom>
        </p:spPr>
      </p:pic>
      <p:pic>
        <p:nvPicPr>
          <p:cNvPr id="15" name="Picture 2" descr="SC Space Grant Consortium">
            <a:extLst>
              <a:ext uri="{FF2B5EF4-FFF2-40B4-BE49-F238E27FC236}">
                <a16:creationId xmlns:a16="http://schemas.microsoft.com/office/drawing/2014/main" id="{B8851308-F6C2-5621-F4AC-D224C46E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033" y="29861564"/>
            <a:ext cx="1757708" cy="196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3">
            <a:extLst>
              <a:ext uri="{FF2B5EF4-FFF2-40B4-BE49-F238E27FC236}">
                <a16:creationId xmlns:a16="http://schemas.microsoft.com/office/drawing/2014/main" id="{3D4C5B6B-AC9D-7F76-C6AE-9AF96E742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945" y="29912453"/>
            <a:ext cx="8134855" cy="4062651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0" tIns="182880" rIns="0" bIns="0">
            <a:no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material is based upon work supported by the … [Reach out to Dr. Downey and he will get you the propter text for this. Only use the logos at the right that are mentioned, delete the non-relevant logos from your poster.].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36B807-A475-245A-25E7-2F053A827C7F}"/>
              </a:ext>
            </a:extLst>
          </p:cNvPr>
          <p:cNvSpPr txBox="1"/>
          <p:nvPr/>
        </p:nvSpPr>
        <p:spPr>
          <a:xfrm>
            <a:off x="1066800" y="866275"/>
            <a:ext cx="4071484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0" dirty="0">
                <a:latin typeface="Arial" panose="020B0604020202020204" pitchFamily="34" charset="0"/>
                <a:cs typeface="Arial" panose="020B0604020202020204" pitchFamily="34" charset="0"/>
              </a:rPr>
              <a:t>Research Poster: Title of Presentation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797042-067C-7688-399E-0C382FC82B9C}"/>
              </a:ext>
            </a:extLst>
          </p:cNvPr>
          <p:cNvSpPr txBox="1"/>
          <p:nvPr/>
        </p:nvSpPr>
        <p:spPr>
          <a:xfrm>
            <a:off x="1122970" y="2663013"/>
            <a:ext cx="40714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0" i="0" dirty="0">
                <a:latin typeface="Arial" panose="020B0604020202020204" pitchFamily="34" charset="0"/>
                <a:cs typeface="Arial" panose="020B0604020202020204" pitchFamily="34" charset="0"/>
              </a:rPr>
              <a:t>Author A, Author B, and Austin R.J. Downey</a:t>
            </a:r>
            <a:r>
              <a:rPr lang="en-US" sz="8000" b="0" i="0" baseline="30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AD2418-CB87-2DAD-6DB1-8E6C135FAA1C}"/>
              </a:ext>
            </a:extLst>
          </p:cNvPr>
          <p:cNvSpPr txBox="1"/>
          <p:nvPr/>
        </p:nvSpPr>
        <p:spPr>
          <a:xfrm>
            <a:off x="1181351" y="3946305"/>
            <a:ext cx="28490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Department of Mechanical Engineering, University of South Carolina</a:t>
            </a:r>
          </a:p>
          <a:p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Department of Civil and Environmental Engineering, University of South Carolina</a:t>
            </a:r>
          </a:p>
          <a:p>
            <a:endParaRPr lang="en-US" sz="40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 descr="A black and white logo&#10;&#10;AI-generated content may be incorrect.">
            <a:extLst>
              <a:ext uri="{FF2B5EF4-FFF2-40B4-BE49-F238E27FC236}">
                <a16:creationId xmlns:a16="http://schemas.microsoft.com/office/drawing/2014/main" id="{D475B446-F85F-5039-C6DB-4F8EBBEE70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98760" y="1846941"/>
            <a:ext cx="8397433" cy="27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486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Template 1" id="{7B78ABBD-8E44-3E43-8B74-A515A627A488}" vid="{F3AB49B8-2753-4844-B8CB-1B5E0A2110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276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Research Poster 3-Column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Poster 3-Column Template</dc:title>
  <dc:creator>Jessica Fields</dc:creator>
  <cp:lastModifiedBy>Downey, Austin</cp:lastModifiedBy>
  <cp:revision>10</cp:revision>
  <cp:lastPrinted>2019-12-05T13:16:31Z</cp:lastPrinted>
  <dcterms:created xsi:type="dcterms:W3CDTF">2020-10-16T15:05:46Z</dcterms:created>
  <dcterms:modified xsi:type="dcterms:W3CDTF">2025-07-28T20:18:38Z</dcterms:modified>
</cp:coreProperties>
</file>