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594" autoAdjust="0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126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656521"/>
            <a:ext cx="10515600" cy="2187986"/>
          </a:xfrm>
        </p:spPr>
        <p:txBody>
          <a:bodyPr anchor="t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</a:t>
            </a:r>
          </a:p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Email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2017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DC64B-5CD5-7341-B6E0-9B4F677F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18467-A91D-B840-9781-A402C93E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6502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01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CE802-B46A-204D-94D4-E50D913AE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D7812B-2A55-D049-A1C2-A4C973ACA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8766B-6B24-3B45-B55F-3D85F881F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A7F728-2418-1540-9191-5FDFA36D85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948585-BFC1-9148-A0B5-07C83C2F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3921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371BF-1A9F-5641-95DB-6C0FE67B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21846-D4EB-5949-B8F3-E4009916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283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83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5675641-0B7A-F548-B3B6-241BCE86D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4" y="-141430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E991BC-E157-B340-860E-81A4EBD04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805CF-1707-5749-8109-20FA44953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2"/>
            <a:ext cx="2605644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46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654A1-6207-5141-AAB1-9A7630DA9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9F95B-0887-9F4F-BA1C-0B9CBE5AE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6515B1-8A32-AB43-82F2-51A60BC2E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3D973-68F9-5B46-A3D8-B7AF20B00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A68CE-A588-FE4D-9C1E-5BE4A1A82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330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5185-7056-B946-8F27-7890BB2A3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>
            <a:lvl1pPr>
              <a:defRPr sz="36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AF3B6-3151-9346-B00D-EBED7ED75F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EF208-3C62-3840-A816-A69F27E0B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C1DD0-6624-6048-953E-41055A0D3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C492C-9027-2B43-9637-56046A063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76896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0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6A461-863C-424F-BAE7-45F2ACA74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Optional subhead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Bullet number one</a:t>
            </a:r>
          </a:p>
          <a:p>
            <a:r>
              <a:rPr lang="en-US" dirty="0"/>
              <a:t>A second bullet</a:t>
            </a:r>
          </a:p>
          <a:p>
            <a:r>
              <a:rPr lang="en-US" dirty="0"/>
              <a:t>A final, third bullet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  <a:p>
            <a:r>
              <a:rPr lang="en-US" dirty="0"/>
              <a:t>Title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Social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22</TotalTime>
  <Words>25</Words>
  <Application>Microsoft Office PowerPoint</Application>
  <PresentationFormat>Widescreen</PresentationFormat>
  <Paragraphs>14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Calibri</vt:lpstr>
      <vt:lpstr>UofSC Simple Theme</vt:lpstr>
      <vt:lpstr>Presentation Title</vt:lpstr>
      <vt:lpstr>Headline 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Austin Downey</cp:lastModifiedBy>
  <cp:revision>2</cp:revision>
  <dcterms:created xsi:type="dcterms:W3CDTF">2024-06-17T18:22:44Z</dcterms:created>
  <dcterms:modified xsi:type="dcterms:W3CDTF">2024-06-17T18:55:27Z</dcterms:modified>
</cp:coreProperties>
</file>