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61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0EA008-82DD-4DE9-8E33-4EFB8D869763}" v="66" dt="2024-06-17T18:43:59.8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7" autoAdjust="0"/>
    <p:restoredTop sz="94694"/>
  </p:normalViewPr>
  <p:slideViewPr>
    <p:cSldViewPr snapToGrid="0" snapToObjects="1">
      <p:cViewPr varScale="1">
        <p:scale>
          <a:sx n="112" d="100"/>
          <a:sy n="112" d="100"/>
        </p:scale>
        <p:origin x="5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63" d="100"/>
          <a:sy n="163" d="100"/>
        </p:scale>
        <p:origin x="457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684E1E-E540-AC43-BC13-F90D553055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041BA6-039E-8F4D-B7F7-3C8E20B40A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38C9C-4B69-864E-9EEE-DFA43CC144D2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469921-4617-FB4C-9847-172FF830234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50DCBB-D829-754E-9E76-36A9E36432E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947A92-5E9C-F94E-8B11-4D34C67AD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213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9A61E-B1D6-C34D-A321-B3E90F6DE630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3E603-0EE4-3042-9661-047EB577E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49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3E603-0EE4-3042-9661-047EB577E4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3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C6703-D0F7-E745-A687-AC990D0C464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734056"/>
            <a:ext cx="9144000" cy="2387600"/>
          </a:xfrm>
        </p:spPr>
        <p:txBody>
          <a:bodyPr anchor="b">
            <a:normAutofit/>
          </a:bodyPr>
          <a:lstStyle>
            <a:lvl1pPr algn="ctr">
              <a:defRPr sz="3600" cap="none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6FFF2-58E4-794E-892D-6FF45321C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1393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7C03E-EF71-2C40-9E45-BF08314EE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5991633"/>
            <a:ext cx="2587831" cy="365125"/>
          </a:xfr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B7CA613-45CE-304E-89CD-A7CD3E387F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674805" y="4461832"/>
            <a:ext cx="2842389" cy="189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40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9ED37-4F17-3341-80DD-6302FD9C03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cap="none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6E732-1F86-874D-B35F-F0D15E08E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13372-CC48-6246-83C0-B536F3DCA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5CF31-8755-3E42-B89A-9D67D96D7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004323"/>
            <a:ext cx="2635332" cy="365125"/>
          </a:xfr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65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BC8D6-6BCB-BD4B-B6E0-92A778004E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cap="none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4099C-8353-F44E-8406-26AC07974C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04376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8CC49-08EF-8048-B6B2-BC247008F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04376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CCBEF1-4544-884E-86EB-537413909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77F880-2CCE-9044-8CE8-A7CF47CE5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004323"/>
            <a:ext cx="2688771" cy="365125"/>
          </a:xfr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32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59A27-C210-CF48-97F8-943B5EBAC6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cap="none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5EC86A-0D15-764F-AA81-41016E208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633FAA-B5EA-C54D-A18B-17F16CA5F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005974"/>
            <a:ext cx="2670958" cy="365125"/>
          </a:xfr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24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onclus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24E78-1993-A540-9F01-A28635FB48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396917"/>
            <a:ext cx="10515600" cy="1186267"/>
          </a:xfrm>
        </p:spPr>
        <p:txBody>
          <a:bodyPr anchor="t">
            <a:normAutofit/>
          </a:bodyPr>
          <a:lstStyle>
            <a:lvl1pPr algn="ctr">
              <a:defRPr sz="360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Thank You for Your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1F37B-372F-0146-A20D-449355B2540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867949"/>
            <a:ext cx="5493794" cy="1500187"/>
          </a:xfrm>
        </p:spPr>
        <p:txBody>
          <a:bodyPr anchor="b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Name:</a:t>
            </a:r>
          </a:p>
          <a:p>
            <a:pPr lvl="0"/>
            <a:r>
              <a:rPr lang="en-US" dirty="0"/>
              <a:t>Title:</a:t>
            </a:r>
          </a:p>
          <a:p>
            <a:pPr lvl="0"/>
            <a:r>
              <a:rPr lang="en-US" dirty="0"/>
              <a:t>Email: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F9AC280-2351-6C45-82F9-60D04CD0151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756810" y="5337313"/>
            <a:ext cx="4916491" cy="101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776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24E78-1993-A540-9F01-A28635FB48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2835866"/>
            <a:ext cx="10515600" cy="1186267"/>
          </a:xfrm>
        </p:spPr>
        <p:txBody>
          <a:bodyPr anchor="t">
            <a:normAutofit/>
          </a:bodyPr>
          <a:lstStyle>
            <a:lvl1pPr algn="ctr">
              <a:defRPr sz="360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Break</a:t>
            </a:r>
          </a:p>
        </p:txBody>
      </p:sp>
    </p:spTree>
    <p:extLst>
      <p:ext uri="{BB962C8B-B14F-4D97-AF65-F5344CB8AC3E}">
        <p14:creationId xmlns:p14="http://schemas.microsoft.com/office/powerpoint/2010/main" val="261356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4BC199-4655-F541-83EE-721E1D086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45D78-BC86-6C4A-8173-07BC8BF4F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92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9E362-4DC4-BA42-AD46-DCFCBF72C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00432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AB465-CD1B-7A41-8A74-7F4A07B232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0043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9AFF7-6653-6A4D-A979-64D2F5BECA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30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8" r:id="rId5"/>
    <p:sldLayoutId id="2147483659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F9F61-B891-3944-9E22-503B0C38A7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96A461-863C-424F-BAE7-45F2ACA74C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Optional subhead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4FB2FF-1748-1752-C51A-ED679CCD3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AFF7-6653-6A4D-A979-64D2F5BECA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06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3FBAD-F450-1448-A36A-72F6AB77E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C7E89-62C2-B143-BEBA-CA6D34981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Bullet number one</a:t>
            </a:r>
          </a:p>
          <a:p>
            <a:r>
              <a:rPr lang="en-US" dirty="0"/>
              <a:t>A second bullet</a:t>
            </a:r>
          </a:p>
          <a:p>
            <a:r>
              <a:rPr lang="en-US" dirty="0"/>
              <a:t>A final, third bullet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9EE7D-7156-7B83-CFBD-0D467EBE5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AFF7-6653-6A4D-A979-64D2F5BECA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141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703AC-670E-A4B8-DA6D-85DC55E7A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Break</a:t>
            </a:r>
          </a:p>
        </p:txBody>
      </p:sp>
    </p:spTree>
    <p:extLst>
      <p:ext uri="{BB962C8B-B14F-4D97-AF65-F5344CB8AC3E}">
        <p14:creationId xmlns:p14="http://schemas.microsoft.com/office/powerpoint/2010/main" val="4082244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9F20D-37E0-6C63-ADE5-9C60C55F8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01243-2208-2679-FAC7-1F79824A90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Bullet number one</a:t>
            </a:r>
          </a:p>
          <a:p>
            <a:r>
              <a:rPr lang="en-US" dirty="0"/>
              <a:t>A second bullet</a:t>
            </a:r>
          </a:p>
          <a:p>
            <a:r>
              <a:rPr lang="en-US" dirty="0"/>
              <a:t>A final, third bullet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B207A-02DF-2B56-07F8-69842B42FC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Bullet number one</a:t>
            </a:r>
          </a:p>
          <a:p>
            <a:r>
              <a:rPr lang="en-US" dirty="0"/>
              <a:t>A second bullet</a:t>
            </a:r>
          </a:p>
          <a:p>
            <a:r>
              <a:rPr lang="en-US" dirty="0"/>
              <a:t>A final, third bullet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784A06-4452-76C2-E9CF-B1F57F106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AFF7-6653-6A4D-A979-64D2F5BECA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68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14FC6-FE3D-7B45-84BE-3C726AB1D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Your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473F4-C73D-8C4A-8929-A707A37594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Name: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Title: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Email: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Lab GitHub: github.com/arts-laboratory</a:t>
            </a:r>
          </a:p>
        </p:txBody>
      </p:sp>
    </p:spTree>
    <p:extLst>
      <p:ext uri="{BB962C8B-B14F-4D97-AF65-F5344CB8AC3E}">
        <p14:creationId xmlns:p14="http://schemas.microsoft.com/office/powerpoint/2010/main" val="3387642774"/>
      </p:ext>
    </p:extLst>
  </p:cSld>
  <p:clrMapOvr>
    <a:masterClrMapping/>
  </p:clrMapOvr>
</p:sld>
</file>

<file path=ppt/theme/theme1.xml><?xml version="1.0" encoding="utf-8"?>
<a:theme xmlns:a="http://schemas.openxmlformats.org/drawingml/2006/main" name="UofSC Simple Theme">
  <a:themeElements>
    <a:clrScheme name="Custom 1">
      <a:dk1>
        <a:srgbClr val="000000"/>
      </a:dk1>
      <a:lt1>
        <a:srgbClr val="FFFFFF"/>
      </a:lt1>
      <a:dk2>
        <a:srgbClr val="73000A"/>
      </a:dk2>
      <a:lt2>
        <a:srgbClr val="E7E6E6"/>
      </a:lt2>
      <a:accent1>
        <a:srgbClr val="0D3841"/>
      </a:accent1>
      <a:accent2>
        <a:srgbClr val="E23B38"/>
      </a:accent2>
      <a:accent3>
        <a:srgbClr val="759005"/>
      </a:accent3>
      <a:accent4>
        <a:srgbClr val="FFF89E"/>
      </a:accent4>
      <a:accent5>
        <a:srgbClr val="3277B6"/>
      </a:accent5>
      <a:accent6>
        <a:srgbClr val="C1D832"/>
      </a:accent6>
      <a:hlink>
        <a:srgbClr val="73000A"/>
      </a:hlink>
      <a:folHlink>
        <a:srgbClr val="E23B38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E35BC0C-4535-7F41-8EDB-CB375E44534D}" vid="{89EE9AB1-1FC3-EE42-B60A-9165AA8342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usc_engineering_powerpoint</Template>
  <TotalTime>50</TotalTime>
  <Words>64</Words>
  <Application>Microsoft Office PowerPoint</Application>
  <PresentationFormat>Widescreen</PresentationFormat>
  <Paragraphs>23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Arial Black</vt:lpstr>
      <vt:lpstr>Calibri</vt:lpstr>
      <vt:lpstr>UofSC Simple Theme</vt:lpstr>
      <vt:lpstr>Presentation Title</vt:lpstr>
      <vt:lpstr>Headline </vt:lpstr>
      <vt:lpstr>Section Break</vt:lpstr>
      <vt:lpstr>Headline</vt:lpstr>
      <vt:lpstr>Thank You for Your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Austin Downey</dc:creator>
  <cp:lastModifiedBy>Downey, Austin</cp:lastModifiedBy>
  <cp:revision>11</cp:revision>
  <dcterms:created xsi:type="dcterms:W3CDTF">2024-06-17T18:22:44Z</dcterms:created>
  <dcterms:modified xsi:type="dcterms:W3CDTF">2025-09-29T18:20:02Z</dcterms:modified>
</cp:coreProperties>
</file>