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93" r:id="rId3"/>
    <p:sldId id="271" r:id="rId4"/>
    <p:sldId id="288" r:id="rId5"/>
    <p:sldId id="292" r:id="rId6"/>
    <p:sldId id="294" r:id="rId7"/>
    <p:sldId id="284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2196" y="9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13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F403E87A-EA77-491D-A4C7-844C0E294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80" y="2637238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0" strike="noStrike" spc="-1" dirty="0">
                <a:latin typeface="Arial"/>
              </a:rPr>
              <a:t>Filler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72E2179B-F50E-4DF7-8341-74D67136222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0800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5400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08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2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44000" indent="0">
              <a:buFontTx/>
              <a:buNone/>
              <a:defRPr>
                <a:solidFill>
                  <a:schemeClr val="bg1"/>
                </a:solidFill>
              </a:defRPr>
            </a:lvl5pPr>
            <a:lvl6pPr marL="2376000" indent="0">
              <a:buFontTx/>
              <a:buNone/>
              <a:defRPr>
                <a:solidFill>
                  <a:schemeClr val="bg1"/>
                </a:solidFill>
              </a:defRPr>
            </a:lvl6pPr>
            <a:lvl7pPr marL="2808000" indent="0">
              <a:buFontTx/>
              <a:buNone/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4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3ED9-7D45-4723-97F2-0F60607BF54F}"/>
              </a:ext>
            </a:extLst>
          </p:cNvPr>
          <p:cNvSpPr txBox="1">
            <a:spLocks/>
          </p:cNvSpPr>
          <p:nvPr userDrawn="1"/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EAAB7-F898-4FDC-BF9C-B41289F4D1A9}"/>
              </a:ext>
            </a:extLst>
          </p:cNvPr>
          <p:cNvSpPr txBox="1">
            <a:spLocks/>
          </p:cNvSpPr>
          <p:nvPr userDrawn="1"/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161-B179-44EB-8C94-304EC313A638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B70D-CECB-4BC9-9A31-1D8063C30949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F5FF4692-3AEC-4FAD-8329-74794D45C99E}"/>
              </a:ext>
            </a:extLst>
          </p:cNvPr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spc="-1" dirty="0">
                <a:solidFill>
                  <a:srgbClr val="000000"/>
                </a:solidFill>
                <a:latin typeface="+mj-lt"/>
              </a:rPr>
              <a:t>Slide Template for the Arts-lab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Subtitles can be helpful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DC6E8E1-B03C-4DF2-AC86-400162562676}"/>
              </a:ext>
            </a:extLst>
          </p:cNvPr>
          <p:cNvSpPr/>
          <p:nvPr/>
        </p:nvSpPr>
        <p:spPr>
          <a:xfrm>
            <a:off x="795720" y="2419779"/>
            <a:ext cx="10600560" cy="1817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B833-E4F9-4C4F-AF6F-247BA76F3EAB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Arial"/>
              </a:rPr>
              <a:t>Note:</a:t>
            </a:r>
            <a:r>
              <a:rPr lang="en-US" sz="1200" dirty="0">
                <a:solidFill>
                  <a:srgbClr val="000000"/>
                </a:solidFill>
                <a:ea typeface="Arial"/>
              </a:rPr>
              <a:t> This slide format is not in the slide master, rater it is a modified version of the basic slides with a white bot in the bottom left to cover the UofSC logo.</a:t>
            </a:r>
          </a:p>
          <a:p>
            <a:endParaRPr lang="en-US" dirty="0"/>
          </a:p>
        </p:txBody>
      </p:sp>
      <p:pic>
        <p:nvPicPr>
          <p:cNvPr id="17" name="Picture 2" descr="University of South Carolina">
            <a:extLst>
              <a:ext uri="{FF2B5EF4-FFF2-40B4-BE49-F238E27FC236}">
                <a16:creationId xmlns:a16="http://schemas.microsoft.com/office/drawing/2014/main" id="{FAC6A67E-BEDF-457E-832D-36912A6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2" y="4408588"/>
            <a:ext cx="3272595" cy="18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F3DE3DF-C384-4A95-9AA7-1AE869F90AAE}"/>
              </a:ext>
            </a:extLst>
          </p:cNvPr>
          <p:cNvSpPr txBox="1">
            <a:spLocks/>
          </p:cNvSpPr>
          <p:nvPr/>
        </p:nvSpPr>
        <p:spPr>
          <a:xfrm>
            <a:off x="795720" y="4515985"/>
            <a:ext cx="2647418" cy="24183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Place the center logo by hand</a:t>
            </a:r>
          </a:p>
        </p:txBody>
      </p:sp>
    </p:spTree>
    <p:extLst>
      <p:ext uri="{BB962C8B-B14F-4D97-AF65-F5344CB8AC3E}">
        <p14:creationId xmlns:p14="http://schemas.microsoft.com/office/powerpoint/2010/main" val="2592988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/>
          <p:nvPr/>
        </p:nvSpPr>
        <p:spPr>
          <a:xfrm>
            <a:off x="420303" y="315126"/>
            <a:ext cx="1050840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title in Arial size 30 font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353680" y="6492960"/>
            <a:ext cx="70272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24134" y="1349835"/>
            <a:ext cx="10984375" cy="4478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6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</a:rPr>
              <a:t>A few things to consider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Bullet points work well in Arial size 20 font.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 deleted all the slide master templates; I just find these confusing as its hard to track down problems.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need a new slide, just copy the slide and delete the old content.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copy slides in, note that it may also bring in the template on the slide master. Best of luck!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Nothing beats black text on a white background.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000" spc="-1" dirty="0">
                <a:solidFill>
                  <a:srgbClr val="000000"/>
                </a:solidFill>
              </a:rPr>
              <a:t>intended bullet points carry more information. 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Bullet points should have a</a:t>
            </a:r>
            <a:r>
              <a:rPr lang="en-US" sz="2000" spc="-1" dirty="0">
                <a:solidFill>
                  <a:srgbClr val="000000"/>
                </a:solidFill>
              </a:rPr>
              <a:t>t least two points. </a:t>
            </a: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792-864D-4F19-A38F-9E959A9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44836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Progress Bars with Macros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F26D-292D-4039-924A-CEF0258175F2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Note:</a:t>
            </a:r>
            <a:r>
              <a:rPr lang="en-US" sz="1200" spc="259" dirty="0">
                <a:solidFill>
                  <a:schemeClr val="bg1"/>
                </a:solidFill>
                <a:latin typeface="+mj-lt"/>
                <a:ea typeface="Arial"/>
              </a:rPr>
              <a:t> You can use red slides for section breaks, does not work well with the snake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Custom Macros to make progress bars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089537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progressBarSnake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E8F07C-6BC2-4145-8547-20704F221674}"/>
              </a:ext>
            </a:extLst>
          </p:cNvPr>
          <p:cNvSpPr txBox="1">
            <a:spLocks/>
          </p:cNvSpPr>
          <p:nvPr/>
        </p:nvSpPr>
        <p:spPr>
          <a:xfrm>
            <a:off x="609780" y="3655740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progressBarBlack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DCC0D5-4DCC-4536-AE86-4C393404FA0E}"/>
              </a:ext>
            </a:extLst>
          </p:cNvPr>
          <p:cNvSpPr txBox="1">
            <a:spLocks/>
          </p:cNvSpPr>
          <p:nvPr/>
        </p:nvSpPr>
        <p:spPr>
          <a:xfrm>
            <a:off x="6904081" y="148906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save the macro’s you have to enable macros, this changes the .ppt to .</a:t>
            </a:r>
            <a:r>
              <a:rPr lang="en-US" sz="1200" dirty="0" err="1"/>
              <a:t>pptm</a:t>
            </a:r>
            <a:r>
              <a:rPr lang="en-US" sz="1200" dirty="0"/>
              <a:t>. The template is not provided in the .</a:t>
            </a:r>
            <a:r>
              <a:rPr lang="en-US" sz="1200" dirty="0" err="1"/>
              <a:t>pptm</a:t>
            </a:r>
            <a:r>
              <a:rPr lang="en-US" sz="1200" dirty="0"/>
              <a:t> format as this is generally poor practice for security reasons.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292688-4BE1-4A81-A3B3-CBC60971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0" y="4001368"/>
            <a:ext cx="5048249" cy="2147887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5AF4184-869A-4A7E-8DF9-98B7A4037DD9}"/>
              </a:ext>
            </a:extLst>
          </p:cNvPr>
          <p:cNvSpPr txBox="1">
            <a:spLocks/>
          </p:cNvSpPr>
          <p:nvPr/>
        </p:nvSpPr>
        <p:spPr>
          <a:xfrm>
            <a:off x="6904081" y="241691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The macros are stored in the corresponding .txt files. Make sure not to copy in the first and last line of the code.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DAA46-F1E9-4731-963F-7F7D2F20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0" y="1488803"/>
            <a:ext cx="5048249" cy="216285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529CF9-DB6F-4D5B-A6C5-353500D88674}"/>
              </a:ext>
            </a:extLst>
          </p:cNvPr>
          <p:cNvSpPr txBox="1">
            <a:spLocks/>
          </p:cNvSpPr>
          <p:nvPr/>
        </p:nvSpPr>
        <p:spPr>
          <a:xfrm>
            <a:off x="6904081" y="3162187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delete, just click on the bar on the bottom of each slide and select delete. </a:t>
            </a:r>
          </a:p>
        </p:txBody>
      </p:sp>
    </p:spTree>
    <p:extLst>
      <p:ext uri="{BB962C8B-B14F-4D97-AF65-F5344CB8AC3E}">
        <p14:creationId xmlns:p14="http://schemas.microsoft.com/office/powerpoint/2010/main" val="28886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 to run Custom Macros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214762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Taken from [https://www.howtogeek.com/709523/how-to-create-a-progress-bar-in-microsoft-powerpoint/]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0CEFD-E7FD-4F72-80F3-83293175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5" y="1847190"/>
            <a:ext cx="4374134" cy="4147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B06C7-9F67-44DF-9929-74DE251D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6" y="1847190"/>
            <a:ext cx="3445964" cy="397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67B7B-2CBD-4036-AECA-959AC9E5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1750505"/>
            <a:ext cx="3638647" cy="4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8069" y="20627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latin typeface="+mj-lt"/>
              </a:rPr>
              <a:t>Thanks!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5E1A-B896-47D9-8E3E-6494FCA53579}"/>
              </a:ext>
            </a:extLst>
          </p:cNvPr>
          <p:cNvSpPr txBox="1"/>
          <p:nvPr/>
        </p:nvSpPr>
        <p:spPr>
          <a:xfrm>
            <a:off x="1040551" y="5162337"/>
            <a:ext cx="4156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Contact Information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Email: xxx</a:t>
            </a:r>
          </a:p>
          <a:p>
            <a:r>
              <a:rPr lang="en-US" sz="1200" b="1" spc="259" dirty="0" err="1">
                <a:solidFill>
                  <a:schemeClr val="bg1"/>
                </a:solidFill>
                <a:latin typeface="+mj-lt"/>
                <a:ea typeface="Arial"/>
              </a:rPr>
              <a:t>Github</a:t>
            </a:r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: xxx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Social: xxx</a:t>
            </a:r>
            <a:endParaRPr lang="en-US" sz="1200" spc="259" dirty="0">
              <a:solidFill>
                <a:schemeClr val="bg1"/>
              </a:solidFill>
              <a:latin typeface="+mj-lt"/>
              <a:ea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5972</TotalTime>
  <Words>337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Progress Bars with Macros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223</cp:revision>
  <dcterms:created xsi:type="dcterms:W3CDTF">2019-09-08T16:44:05Z</dcterms:created>
  <dcterms:modified xsi:type="dcterms:W3CDTF">2021-09-28T05:30:57Z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