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0"/>
  </p:notesMasterIdLst>
  <p:sldIdLst>
    <p:sldId id="256" r:id="rId4"/>
    <p:sldId id="257" r:id="rId5"/>
    <p:sldId id="258" r:id="rId6"/>
    <p:sldId id="259" r:id="rId7"/>
    <p:sldId id="260" r:id="rId8"/>
    <p:sldId id="261"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12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2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2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2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2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F0C8BC9A-FE6D-4B51-A5C0-02F5EC7EAA8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398840" y="9555120"/>
            <a:ext cx="3370680" cy="500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pPr>
            <a:fld id="{0EFA2183-8B3E-4073-AA2B-4719A8A912D0}" type="slidenum">
              <a:rPr lang="en-US" sz="1400" b="0" strike="noStrike" spc="-1">
                <a:solidFill>
                  <a:srgbClr val="000000"/>
                </a:solidFill>
                <a:latin typeface="Times New Roman"/>
                <a:ea typeface="+mn-ea"/>
              </a:rPr>
              <a:t>1</a:t>
            </a:fld>
            <a:endParaRPr lang="en-US" sz="1400" b="0" strike="noStrike" spc="-1">
              <a:latin typeface="Arial"/>
            </a:endParaRPr>
          </a:p>
        </p:txBody>
      </p:sp>
      <p:sp>
        <p:nvSpPr>
          <p:cNvPr id="155" name="PlaceHolder 2"/>
          <p:cNvSpPr>
            <a:spLocks noGrp="1" noRot="1" noChangeAspect="1"/>
          </p:cNvSpPr>
          <p:nvPr>
            <p:ph type="sldImg"/>
          </p:nvPr>
        </p:nvSpPr>
        <p:spPr>
          <a:xfrm>
            <a:off x="533520" y="763560"/>
            <a:ext cx="6703560" cy="3771720"/>
          </a:xfrm>
          <a:prstGeom prst="rect">
            <a:avLst/>
          </a:prstGeom>
        </p:spPr>
      </p:sp>
      <p:sp>
        <p:nvSpPr>
          <p:cNvPr id="156" name="PlaceHolder 3"/>
          <p:cNvSpPr>
            <a:spLocks noGrp="1"/>
          </p:cNvSpPr>
          <p:nvPr>
            <p:ph type="body"/>
          </p:nvPr>
        </p:nvSpPr>
        <p:spPr>
          <a:xfrm>
            <a:off x="777960" y="4776840"/>
            <a:ext cx="6217200" cy="4524840"/>
          </a:xfrm>
          <a:prstGeom prst="rect">
            <a:avLst/>
          </a:prstGeom>
        </p:spPr>
        <p:txBody>
          <a:bodyPr lIns="0" tIns="0" rIns="0" bIns="0" anchor="ctr">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398840" y="9555120"/>
            <a:ext cx="3370680" cy="500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pPr>
            <a:fld id="{4224723B-03C1-43E8-92CC-358796046CC7}" type="slidenum">
              <a:rPr lang="en-US" sz="1400" b="0" strike="noStrike" spc="-1">
                <a:solidFill>
                  <a:srgbClr val="000000"/>
                </a:solidFill>
                <a:latin typeface="Times New Roman"/>
                <a:ea typeface="+mn-ea"/>
              </a:rPr>
              <a:t>2</a:t>
            </a:fld>
            <a:endParaRPr lang="en-US" sz="1400" b="0" strike="noStrike" spc="-1">
              <a:latin typeface="Arial"/>
            </a:endParaRPr>
          </a:p>
        </p:txBody>
      </p:sp>
      <p:sp>
        <p:nvSpPr>
          <p:cNvPr id="158" name="PlaceHolder 2"/>
          <p:cNvSpPr>
            <a:spLocks noGrp="1" noRot="1" noChangeAspect="1"/>
          </p:cNvSpPr>
          <p:nvPr>
            <p:ph type="sldImg"/>
          </p:nvPr>
        </p:nvSpPr>
        <p:spPr>
          <a:xfrm>
            <a:off x="533400" y="763588"/>
            <a:ext cx="6704013" cy="3771900"/>
          </a:xfrm>
          <a:prstGeom prst="rect">
            <a:avLst/>
          </a:prstGeom>
        </p:spPr>
      </p:sp>
      <p:sp>
        <p:nvSpPr>
          <p:cNvPr id="159" name="PlaceHolder 3"/>
          <p:cNvSpPr>
            <a:spLocks noGrp="1"/>
          </p:cNvSpPr>
          <p:nvPr>
            <p:ph type="body"/>
          </p:nvPr>
        </p:nvSpPr>
        <p:spPr>
          <a:xfrm>
            <a:off x="777960" y="4776840"/>
            <a:ext cx="6217200" cy="4524840"/>
          </a:xfrm>
          <a:prstGeom prst="rect">
            <a:avLst/>
          </a:prstGeom>
        </p:spPr>
        <p:txBody>
          <a:bodyPr lIns="0" tIns="0" rIns="0" bIns="0" anchor="ctr">
            <a:noAutofit/>
          </a:bodyPr>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840" y="263736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840" y="263736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840" y="2637360"/>
            <a:ext cx="10972080" cy="5306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840" y="2637360"/>
            <a:ext cx="10972080" cy="114444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0" strike="noStrike" spc="-1">
              <a:solidFill>
                <a:srgbClr val="FFFFFF"/>
              </a:solid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 name="Picture 11"/>
          <p:cNvPicPr/>
          <p:nvPr/>
        </p:nvPicPr>
        <p:blipFill>
          <a:blip r:embed="rId15"/>
          <a:srcRect l="6752" t="32283" r="7080" b="30331"/>
          <a:stretch/>
        </p:blipFill>
        <p:spPr>
          <a:xfrm>
            <a:off x="9022680" y="5946840"/>
            <a:ext cx="2694240" cy="486360"/>
          </a:xfrm>
          <a:prstGeom prst="rect">
            <a:avLst/>
          </a:prstGeom>
          <a:ln>
            <a:noFill/>
          </a:ln>
        </p:spPr>
      </p:pic>
      <p:sp>
        <p:nvSpPr>
          <p:cNvPr id="5" name="CustomShape 1"/>
          <p:cNvSpPr/>
          <p:nvPr/>
        </p:nvSpPr>
        <p:spPr>
          <a:xfrm>
            <a:off x="145080" y="6400440"/>
            <a:ext cx="2634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490FA30D-0574-41CE-9336-A01623439735}" type="slidenum">
              <a:rPr lang="en-US" sz="1400" b="0" strike="noStrike" spc="-1">
                <a:solidFill>
                  <a:srgbClr val="000000"/>
                </a:solidFill>
                <a:latin typeface="Arial"/>
                <a:ea typeface="DejaVu Sans"/>
              </a:rPr>
              <a:t>‹#›</a:t>
            </a:fld>
            <a:endParaRPr lang="en-US" sz="1400" b="0" strike="noStrike" spc="-1">
              <a:latin typeface="Arial"/>
            </a:endParaRPr>
          </a:p>
        </p:txBody>
      </p:sp>
      <p:sp>
        <p:nvSpPr>
          <p:cNvPr id="2" name="PlaceHolder 2"/>
          <p:cNvSpPr>
            <a:spLocks noGrp="1"/>
          </p:cNvSpPr>
          <p:nvPr>
            <p:ph type="title"/>
          </p:nvPr>
        </p:nvSpPr>
        <p:spPr>
          <a:xfrm>
            <a:off x="609840" y="346320"/>
            <a:ext cx="10972080" cy="1144440"/>
          </a:xfrm>
          <a:prstGeom prst="rect">
            <a:avLst/>
          </a:prstGeom>
        </p:spPr>
        <p:txBody>
          <a:bodyPr lIns="0" tIns="0" rIns="0" bIns="0" anchor="ctr">
            <a:noAutofit/>
          </a:bodyPr>
          <a:lstStyle/>
          <a:p>
            <a:pPr algn="ctr">
              <a:lnSpc>
                <a:spcPct val="90000"/>
              </a:lnSpc>
            </a:pPr>
            <a:r>
              <a:rPr lang="en-US" sz="4400" b="0" strike="noStrike" spc="-1" dirty="0">
                <a:solidFill>
                  <a:srgbClr val="000000"/>
                </a:solidFill>
                <a:latin typeface="Arial"/>
                <a:ea typeface="DejaVu Sans"/>
              </a:rPr>
              <a:t>Click to edit the title text format</a:t>
            </a:r>
            <a:endParaRPr lang="en-US" sz="4400" b="0" strike="noStrike" spc="-1" dirty="0">
              <a:solidFill>
                <a:srgbClr val="000000"/>
              </a:solidFill>
              <a:latin typeface="Arial"/>
            </a:endParaRPr>
          </a:p>
        </p:txBody>
      </p:sp>
      <p:sp>
        <p:nvSpPr>
          <p:cNvPr id="3" name="PlaceHolder 3"/>
          <p:cNvSpPr>
            <a:spLocks noGrp="1"/>
          </p:cNvSpPr>
          <p:nvPr>
            <p:ph type="body"/>
          </p:nvPr>
        </p:nvSpPr>
        <p:spPr>
          <a:xfrm>
            <a:off x="609840" y="1677240"/>
            <a:ext cx="10972080" cy="3976920"/>
          </a:xfrm>
          <a:prstGeom prst="rect">
            <a:avLst/>
          </a:prstGeom>
        </p:spPr>
        <p:txBody>
          <a:bodyPr lIns="0" tIns="0" rIns="0" bIns="0">
            <a:normAutofit/>
          </a:bodyPr>
          <a:lstStyle/>
          <a:p>
            <a:pPr marL="432000" indent="-323640">
              <a:lnSpc>
                <a:spcPct val="9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Click to edit the outline text format</a:t>
            </a:r>
            <a:endParaRPr lang="en-US" sz="3200" b="0" strike="noStrike" spc="-1">
              <a:solidFill>
                <a:srgbClr val="000000"/>
              </a:solidFill>
              <a:latin typeface="Arial"/>
            </a:endParaRPr>
          </a:p>
          <a:p>
            <a:pPr marL="864000" lvl="1" indent="-323640">
              <a:lnSpc>
                <a:spcPct val="90000"/>
              </a:lnSpc>
              <a:spcBef>
                <a:spcPts val="1134"/>
              </a:spcBef>
              <a:buClr>
                <a:srgbClr val="000000"/>
              </a:buClr>
              <a:buSzPct val="75000"/>
              <a:buFont typeface="Symbol"/>
              <a:buChar char=""/>
            </a:pPr>
            <a:r>
              <a:rPr lang="en-US" sz="2800" b="0" strike="noStrike" spc="-1">
                <a:solidFill>
                  <a:srgbClr val="000000"/>
                </a:solidFill>
                <a:latin typeface="Arial"/>
                <a:ea typeface="DejaVu Sans"/>
              </a:rPr>
              <a:t>Second Outline Level</a:t>
            </a:r>
            <a:endParaRPr lang="en-US" sz="2800" b="0" strike="noStrike" spc="-1">
              <a:solidFill>
                <a:srgbClr val="000000"/>
              </a:solidFill>
              <a:latin typeface="Arial"/>
            </a:endParaRPr>
          </a:p>
          <a:p>
            <a:pPr marL="1296000" lvl="2" indent="-287640">
              <a:lnSpc>
                <a:spcPct val="90000"/>
              </a:lnSpc>
              <a:spcBef>
                <a:spcPts val="850"/>
              </a:spcBef>
              <a:buClr>
                <a:srgbClr val="000000"/>
              </a:buClr>
              <a:buSzPct val="45000"/>
              <a:buFont typeface="Wingdings" charset="2"/>
              <a:buChar char=""/>
            </a:pPr>
            <a:r>
              <a:rPr lang="en-US" sz="2400" b="0" strike="noStrike" spc="-1">
                <a:solidFill>
                  <a:srgbClr val="000000"/>
                </a:solidFill>
                <a:latin typeface="Arial"/>
                <a:ea typeface="DejaVu Sans"/>
              </a:rPr>
              <a:t>Third Outline Level</a:t>
            </a:r>
            <a:endParaRPr lang="en-US" sz="2400" b="0" strike="noStrike" spc="-1">
              <a:solidFill>
                <a:srgbClr val="000000"/>
              </a:solidFill>
              <a:latin typeface="Arial"/>
            </a:endParaRPr>
          </a:p>
          <a:p>
            <a:pPr marL="1728000" lvl="3" indent="-215640">
              <a:lnSpc>
                <a:spcPct val="90000"/>
              </a:lnSpc>
              <a:spcBef>
                <a:spcPts val="567"/>
              </a:spcBef>
              <a:buClr>
                <a:srgbClr val="000000"/>
              </a:buClr>
              <a:buSzPct val="75000"/>
              <a:buFont typeface="Symbol"/>
              <a:buChar char=""/>
            </a:pPr>
            <a:r>
              <a:rPr lang="en-US" sz="2000" b="0" strike="noStrike" spc="-1">
                <a:solidFill>
                  <a:srgbClr val="000000"/>
                </a:solidFill>
                <a:latin typeface="Arial"/>
                <a:ea typeface="DejaVu Sans"/>
              </a:rPr>
              <a:t>Fourth Outline Level</a:t>
            </a:r>
            <a:endParaRPr lang="en-US" sz="2000" b="0" strike="noStrike" spc="-1">
              <a:solidFill>
                <a:srgbClr val="000000"/>
              </a:solidFill>
              <a:latin typeface="Arial"/>
            </a:endParaRPr>
          </a:p>
          <a:p>
            <a:pPr marL="2160000" lvl="4" indent="-215640">
              <a:lnSpc>
                <a:spcPct val="90000"/>
              </a:lnSpc>
              <a:spcBef>
                <a:spcPts val="283"/>
              </a:spcBef>
              <a:buClr>
                <a:srgbClr val="000000"/>
              </a:buClr>
              <a:buSzPct val="45000"/>
              <a:buFont typeface="Wingdings" charset="2"/>
              <a:buChar char=""/>
            </a:pPr>
            <a:r>
              <a:rPr lang="en-US" sz="2000" b="0" strike="noStrike" spc="-1">
                <a:solidFill>
                  <a:srgbClr val="000000"/>
                </a:solidFill>
                <a:latin typeface="Arial"/>
                <a:ea typeface="DejaVu Sans"/>
              </a:rPr>
              <a:t>Fifth Outline Level</a:t>
            </a:r>
            <a:endParaRPr lang="en-US" sz="2000" b="0" strike="noStrike" spc="-1">
              <a:solidFill>
                <a:srgbClr val="000000"/>
              </a:solidFill>
              <a:latin typeface="Arial"/>
            </a:endParaRPr>
          </a:p>
          <a:p>
            <a:pPr marL="2592000" lvl="5" indent="-215640">
              <a:lnSpc>
                <a:spcPct val="90000"/>
              </a:lnSpc>
              <a:spcBef>
                <a:spcPts val="283"/>
              </a:spcBef>
              <a:buClr>
                <a:srgbClr val="000000"/>
              </a:buClr>
              <a:buSzPct val="45000"/>
              <a:buFont typeface="Wingdings" charset="2"/>
              <a:buChar char=""/>
            </a:pPr>
            <a:r>
              <a:rPr lang="en-US" sz="2000" b="0" strike="noStrike" spc="-1">
                <a:solidFill>
                  <a:srgbClr val="000000"/>
                </a:solidFill>
                <a:latin typeface="Arial"/>
                <a:ea typeface="DejaVu Sans"/>
              </a:rPr>
              <a:t>Sixth Outline Level</a:t>
            </a:r>
            <a:endParaRPr lang="en-US" sz="2000" b="0" strike="noStrike" spc="-1">
              <a:solidFill>
                <a:srgbClr val="000000"/>
              </a:solidFill>
              <a:latin typeface="Arial"/>
            </a:endParaRPr>
          </a:p>
          <a:p>
            <a:pPr marL="3024000" lvl="6" indent="-215640">
              <a:lnSpc>
                <a:spcPct val="90000"/>
              </a:lnSpc>
              <a:spcBef>
                <a:spcPts val="283"/>
              </a:spcBef>
              <a:buClr>
                <a:srgbClr val="000000"/>
              </a:buClr>
              <a:buSzPct val="45000"/>
              <a:buFont typeface="Wingdings" charset="2"/>
              <a:buChar char=""/>
            </a:pPr>
            <a:r>
              <a:rPr lang="en-US" sz="2000" b="0" strike="noStrike" spc="-1">
                <a:solidFill>
                  <a:srgbClr val="000000"/>
                </a:solidFill>
                <a:latin typeface="Arial"/>
                <a:ea typeface="DejaVu Sans"/>
              </a:rPr>
              <a:t>Seventh Outline Level</a:t>
            </a:r>
            <a:endParaRPr lang="en-US" sz="2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0" name="Picture 11"/>
          <p:cNvPicPr/>
          <p:nvPr/>
        </p:nvPicPr>
        <p:blipFill>
          <a:blip r:embed="rId15"/>
          <a:srcRect l="6752" t="32283" r="7080" b="30331"/>
          <a:stretch/>
        </p:blipFill>
        <p:spPr>
          <a:xfrm>
            <a:off x="9022680" y="5946840"/>
            <a:ext cx="2694240" cy="486360"/>
          </a:xfrm>
          <a:prstGeom prst="rect">
            <a:avLst/>
          </a:prstGeom>
          <a:ln>
            <a:noFill/>
          </a:ln>
        </p:spPr>
      </p:pic>
      <p:pic>
        <p:nvPicPr>
          <p:cNvPr id="41" name="Picture 11"/>
          <p:cNvPicPr/>
          <p:nvPr/>
        </p:nvPicPr>
        <p:blipFill>
          <a:blip r:embed="rId16"/>
          <a:stretch/>
        </p:blipFill>
        <p:spPr>
          <a:xfrm>
            <a:off x="8826120" y="5555520"/>
            <a:ext cx="2891160" cy="1204200"/>
          </a:xfrm>
          <a:prstGeom prst="rect">
            <a:avLst/>
          </a:prstGeom>
          <a:ln>
            <a:noFill/>
          </a:ln>
        </p:spPr>
      </p:pic>
      <p:sp>
        <p:nvSpPr>
          <p:cNvPr id="42" name="CustomShape 1"/>
          <p:cNvSpPr/>
          <p:nvPr/>
        </p:nvSpPr>
        <p:spPr>
          <a:xfrm>
            <a:off x="145080" y="6395040"/>
            <a:ext cx="2634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ED131A6F-BEAA-4470-AFD3-FF7319B4A0F8}" type="slidenum">
              <a:rPr lang="en-US" sz="1400" b="0" strike="noStrike" spc="-1">
                <a:solidFill>
                  <a:srgbClr val="FFFFFF"/>
                </a:solidFill>
                <a:latin typeface="Arial"/>
                <a:ea typeface="DejaVu Sans"/>
              </a:rPr>
              <a:t>‹#›</a:t>
            </a:fld>
            <a:endParaRPr lang="en-US" sz="1400" b="0" strike="noStrike" spc="-1">
              <a:latin typeface="Arial"/>
            </a:endParaRPr>
          </a:p>
        </p:txBody>
      </p:sp>
      <p:sp>
        <p:nvSpPr>
          <p:cNvPr id="43" name="PlaceHolder 2"/>
          <p:cNvSpPr>
            <a:spLocks noGrp="1"/>
          </p:cNvSpPr>
          <p:nvPr>
            <p:ph type="title"/>
          </p:nvPr>
        </p:nvSpPr>
        <p:spPr>
          <a:xfrm>
            <a:off x="609480" y="273600"/>
            <a:ext cx="10972080" cy="1144440"/>
          </a:xfrm>
          <a:prstGeom prst="rect">
            <a:avLst/>
          </a:prstGeom>
        </p:spPr>
        <p:txBody>
          <a:bodyPr lIns="0" tIns="0" rIns="0" bIns="0" anchor="ctr">
            <a:noAutofit/>
          </a:bodyPr>
          <a:lstStyle/>
          <a:p>
            <a:r>
              <a:rPr lang="en-US" sz="4400" b="0" strike="noStrike" spc="-1" dirty="0">
                <a:solidFill>
                  <a:srgbClr val="000000"/>
                </a:solidFill>
                <a:latin typeface="Arial"/>
              </a:rPr>
              <a:t>Click to edit the title text format</a:t>
            </a:r>
          </a:p>
        </p:txBody>
      </p:sp>
      <p:sp>
        <p:nvSpPr>
          <p:cNvPr id="44" name="PlaceHolder 3"/>
          <p:cNvSpPr>
            <a:spLocks noGrp="1"/>
          </p:cNvSpPr>
          <p:nvPr>
            <p:ph type="body"/>
          </p:nvPr>
        </p:nvSpPr>
        <p:spPr>
          <a:xfrm>
            <a:off x="609480" y="1630440"/>
            <a:ext cx="10972080" cy="3976920"/>
          </a:xfrm>
          <a:prstGeom prst="rect">
            <a:avLst/>
          </a:prstGeom>
        </p:spPr>
        <p:txBody>
          <a:bodyPr lIns="0" tIns="0" rIns="0" bIns="0">
            <a:normAutofit/>
          </a:bodyPr>
          <a:lstStyle/>
          <a:p>
            <a:pPr marL="432000" indent="-323640">
              <a:lnSpc>
                <a:spcPct val="90000"/>
              </a:lnSpc>
              <a:spcBef>
                <a:spcPts val="1417"/>
              </a:spcBef>
              <a:buClr>
                <a:srgbClr val="000000"/>
              </a:buClr>
              <a:buSzPct val="45000"/>
              <a:buFont typeface="Wingdings" charset="2"/>
              <a:buChar char=""/>
            </a:pPr>
            <a:r>
              <a:rPr lang="en-US" sz="3200" b="0" strike="noStrike" spc="-1">
                <a:solidFill>
                  <a:srgbClr val="FFFFFF"/>
                </a:solidFill>
                <a:latin typeface="Arial"/>
                <a:ea typeface="DejaVu Sans"/>
              </a:rPr>
              <a:t>Click to edit the outline text format</a:t>
            </a:r>
            <a:endParaRPr lang="en-US" sz="3200" b="0" strike="noStrike" spc="-1">
              <a:solidFill>
                <a:srgbClr val="FFFFFF"/>
              </a:solidFill>
              <a:latin typeface="Arial"/>
            </a:endParaRPr>
          </a:p>
          <a:p>
            <a:pPr marL="864000" lvl="1" indent="-323640">
              <a:lnSpc>
                <a:spcPct val="90000"/>
              </a:lnSpc>
              <a:spcBef>
                <a:spcPts val="1134"/>
              </a:spcBef>
              <a:buClr>
                <a:srgbClr val="000000"/>
              </a:buClr>
              <a:buSzPct val="75000"/>
              <a:buFont typeface="Symbol"/>
              <a:buChar char=""/>
            </a:pPr>
            <a:r>
              <a:rPr lang="en-US" sz="2800" b="0" strike="noStrike" spc="-1">
                <a:solidFill>
                  <a:srgbClr val="FFFFFF"/>
                </a:solidFill>
                <a:latin typeface="Arial"/>
                <a:ea typeface="DejaVu Sans"/>
              </a:rPr>
              <a:t>Second Outline Level</a:t>
            </a:r>
            <a:endParaRPr lang="en-US" sz="2800" b="0" strike="noStrike" spc="-1">
              <a:solidFill>
                <a:srgbClr val="FFFFFF"/>
              </a:solidFill>
              <a:latin typeface="Arial"/>
            </a:endParaRPr>
          </a:p>
          <a:p>
            <a:pPr marL="1296000" lvl="2" indent="-287640">
              <a:lnSpc>
                <a:spcPct val="90000"/>
              </a:lnSpc>
              <a:spcBef>
                <a:spcPts val="850"/>
              </a:spcBef>
              <a:buClr>
                <a:srgbClr val="000000"/>
              </a:buClr>
              <a:buSzPct val="45000"/>
              <a:buFont typeface="Wingdings" charset="2"/>
              <a:buChar char=""/>
            </a:pPr>
            <a:r>
              <a:rPr lang="en-US" sz="2400" b="0" strike="noStrike" spc="-1">
                <a:solidFill>
                  <a:srgbClr val="FFFFFF"/>
                </a:solidFill>
                <a:latin typeface="Arial"/>
                <a:ea typeface="DejaVu Sans"/>
              </a:rPr>
              <a:t>Third Outline Level</a:t>
            </a:r>
            <a:endParaRPr lang="en-US" sz="2400" b="0" strike="noStrike" spc="-1">
              <a:solidFill>
                <a:srgbClr val="FFFFFF"/>
              </a:solidFill>
              <a:latin typeface="Arial"/>
            </a:endParaRPr>
          </a:p>
          <a:p>
            <a:pPr marL="1728000" lvl="3" indent="-215640">
              <a:lnSpc>
                <a:spcPct val="90000"/>
              </a:lnSpc>
              <a:spcBef>
                <a:spcPts val="567"/>
              </a:spcBef>
              <a:buClr>
                <a:srgbClr val="000000"/>
              </a:buClr>
              <a:buSzPct val="75000"/>
              <a:buFont typeface="Symbol"/>
              <a:buChar char=""/>
            </a:pPr>
            <a:r>
              <a:rPr lang="en-US" sz="2000" b="0" strike="noStrike" spc="-1">
                <a:solidFill>
                  <a:srgbClr val="FFFFFF"/>
                </a:solidFill>
                <a:latin typeface="Arial"/>
                <a:ea typeface="DejaVu Sans"/>
              </a:rPr>
              <a:t>Fourth Outline Level</a:t>
            </a:r>
            <a:endParaRPr lang="en-US" sz="2000" b="0" strike="noStrike" spc="-1">
              <a:solidFill>
                <a:srgbClr val="FFFFFF"/>
              </a:solidFill>
              <a:latin typeface="Arial"/>
            </a:endParaRPr>
          </a:p>
          <a:p>
            <a:pPr marL="2160000" lvl="4" indent="-215640">
              <a:lnSpc>
                <a:spcPct val="90000"/>
              </a:lnSpc>
              <a:spcBef>
                <a:spcPts val="283"/>
              </a:spcBef>
              <a:buClr>
                <a:srgbClr val="000000"/>
              </a:buClr>
              <a:buSzPct val="45000"/>
              <a:buFont typeface="Wingdings" charset="2"/>
              <a:buChar char=""/>
            </a:pPr>
            <a:r>
              <a:rPr lang="en-US" sz="2000" b="0" strike="noStrike" spc="-1">
                <a:solidFill>
                  <a:srgbClr val="FFFFFF"/>
                </a:solidFill>
                <a:latin typeface="Arial"/>
                <a:ea typeface="DejaVu Sans"/>
              </a:rPr>
              <a:t>Fifth Outline Level</a:t>
            </a:r>
            <a:endParaRPr lang="en-US" sz="2000" b="0" strike="noStrike" spc="-1">
              <a:solidFill>
                <a:srgbClr val="FFFFFF"/>
              </a:solidFill>
              <a:latin typeface="Arial"/>
            </a:endParaRPr>
          </a:p>
          <a:p>
            <a:pPr marL="2592000" lvl="5" indent="-215640">
              <a:lnSpc>
                <a:spcPct val="90000"/>
              </a:lnSpc>
              <a:spcBef>
                <a:spcPts val="283"/>
              </a:spcBef>
              <a:buClr>
                <a:srgbClr val="000000"/>
              </a:buClr>
              <a:buSzPct val="45000"/>
              <a:buFont typeface="Wingdings" charset="2"/>
              <a:buChar char=""/>
            </a:pPr>
            <a:r>
              <a:rPr lang="en-US" sz="2000" b="0" strike="noStrike" spc="-1">
                <a:solidFill>
                  <a:srgbClr val="FFFFFF"/>
                </a:solidFill>
                <a:latin typeface="Arial"/>
                <a:ea typeface="DejaVu Sans"/>
              </a:rPr>
              <a:t>Sixth Outline Level</a:t>
            </a:r>
            <a:endParaRPr lang="en-US" sz="2000" b="0" strike="noStrike" spc="-1">
              <a:solidFill>
                <a:srgbClr val="FFFFFF"/>
              </a:solidFill>
              <a:latin typeface="Arial"/>
            </a:endParaRPr>
          </a:p>
          <a:p>
            <a:pPr marL="3024000" lvl="6" indent="-215640">
              <a:lnSpc>
                <a:spcPct val="90000"/>
              </a:lnSpc>
              <a:spcBef>
                <a:spcPts val="283"/>
              </a:spcBef>
              <a:buClr>
                <a:srgbClr val="000000"/>
              </a:buClr>
              <a:buSzPct val="45000"/>
              <a:buFont typeface="Wingdings" charset="2"/>
              <a:buChar char=""/>
            </a:pPr>
            <a:r>
              <a:rPr lang="en-US" sz="2000" b="0" strike="noStrike" spc="-1">
                <a:solidFill>
                  <a:srgbClr val="FFFFFF"/>
                </a:solidFill>
                <a:latin typeface="Arial"/>
                <a:ea typeface="DejaVu Sans"/>
              </a:rPr>
              <a:t>Seventh Outline Level</a:t>
            </a:r>
            <a:endParaRPr lang="en-US" sz="20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1" name="Picture 11"/>
          <p:cNvPicPr/>
          <p:nvPr/>
        </p:nvPicPr>
        <p:blipFill>
          <a:blip r:embed="rId15"/>
          <a:srcRect l="6752" t="32283" r="7080" b="30331"/>
          <a:stretch/>
        </p:blipFill>
        <p:spPr>
          <a:xfrm>
            <a:off x="9022680" y="5946840"/>
            <a:ext cx="2694240" cy="486360"/>
          </a:xfrm>
          <a:prstGeom prst="rect">
            <a:avLst/>
          </a:prstGeom>
          <a:ln>
            <a:noFill/>
          </a:ln>
        </p:spPr>
      </p:pic>
      <p:pic>
        <p:nvPicPr>
          <p:cNvPr id="82" name="Picture 11"/>
          <p:cNvPicPr/>
          <p:nvPr/>
        </p:nvPicPr>
        <p:blipFill>
          <a:blip r:embed="rId16"/>
          <a:stretch/>
        </p:blipFill>
        <p:spPr>
          <a:xfrm>
            <a:off x="8826120" y="5555520"/>
            <a:ext cx="2891160" cy="1204200"/>
          </a:xfrm>
          <a:prstGeom prst="rect">
            <a:avLst/>
          </a:prstGeom>
          <a:ln>
            <a:noFill/>
          </a:ln>
        </p:spPr>
      </p:pic>
      <p:sp>
        <p:nvSpPr>
          <p:cNvPr id="83" name="CustomShape 1"/>
          <p:cNvSpPr/>
          <p:nvPr/>
        </p:nvSpPr>
        <p:spPr>
          <a:xfrm>
            <a:off x="145080" y="6395040"/>
            <a:ext cx="2634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189CBD05-A0A5-4694-A883-572C154D17B1}" type="slidenum">
              <a:rPr lang="en-US" sz="1400" b="0" strike="noStrike" spc="-1">
                <a:solidFill>
                  <a:srgbClr val="FFFFFF"/>
                </a:solidFill>
                <a:latin typeface="Arial"/>
                <a:ea typeface="DejaVu Sans"/>
              </a:rPr>
              <a:t>‹#›</a:t>
            </a:fld>
            <a:endParaRPr lang="en-US" sz="1400" b="0" strike="noStrike" spc="-1">
              <a:latin typeface="Arial"/>
            </a:endParaRPr>
          </a:p>
        </p:txBody>
      </p:sp>
      <p:sp>
        <p:nvSpPr>
          <p:cNvPr id="84" name="PlaceHolder 2"/>
          <p:cNvSpPr>
            <a:spLocks noGrp="1"/>
          </p:cNvSpPr>
          <p:nvPr>
            <p:ph type="title"/>
          </p:nvPr>
        </p:nvSpPr>
        <p:spPr>
          <a:xfrm>
            <a:off x="609840" y="2637360"/>
            <a:ext cx="10972080" cy="1144440"/>
          </a:xfrm>
          <a:prstGeom prst="rect">
            <a:avLst/>
          </a:prstGeom>
        </p:spPr>
        <p:txBody>
          <a:bodyPr lIns="0" tIns="0" rIns="0" bIns="0" anchor="ctr">
            <a:noAutofit/>
          </a:bodyPr>
          <a:lstStyle/>
          <a:p>
            <a:pPr algn="ctr">
              <a:lnSpc>
                <a:spcPct val="90000"/>
              </a:lnSpc>
            </a:pPr>
            <a:r>
              <a:rPr lang="en-US" sz="4400" b="0" strike="noStrike" spc="-1">
                <a:solidFill>
                  <a:srgbClr val="FFFFFF"/>
                </a:solidFill>
                <a:latin typeface="Arial"/>
                <a:ea typeface="DejaVu Sans"/>
              </a:rPr>
              <a:t>Filler Text</a:t>
            </a:r>
            <a:endParaRPr lang="en-US" sz="4400" b="0" strike="noStrike" spc="-1">
              <a:solidFill>
                <a:srgbClr val="000000"/>
              </a:solidFill>
              <a:latin typeface="Arial"/>
            </a:endParaRPr>
          </a:p>
        </p:txBody>
      </p:sp>
      <p:sp>
        <p:nvSpPr>
          <p:cNvPr id="85"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FFFFFF"/>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FFFFFF"/>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FFFFFF"/>
                </a:solidFill>
                <a:latin typeface="Arial"/>
              </a:rPr>
              <a:t>Third Outline Level</a:t>
            </a:r>
          </a:p>
          <a:p>
            <a:pPr marL="1728000" lvl="3" indent="-216000">
              <a:spcBef>
                <a:spcPts val="567"/>
              </a:spcBef>
              <a:buClr>
                <a:srgbClr val="000000"/>
              </a:buClr>
              <a:buSzPct val="75000"/>
              <a:buFont typeface="Symbol" charset="2"/>
              <a:buChar char=""/>
            </a:pPr>
            <a:r>
              <a:rPr lang="en-US" sz="2400" b="0" strike="noStrike" spc="-1">
                <a:solidFill>
                  <a:srgbClr val="FFFFF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7620120" y="4830840"/>
            <a:ext cx="3306240" cy="14403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9" name="CustomShape 2"/>
          <p:cNvSpPr/>
          <p:nvPr/>
        </p:nvSpPr>
        <p:spPr>
          <a:xfrm>
            <a:off x="8525520" y="5002200"/>
            <a:ext cx="3306240" cy="14403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30" name="CustomShape 3"/>
          <p:cNvSpPr/>
          <p:nvPr/>
        </p:nvSpPr>
        <p:spPr>
          <a:xfrm>
            <a:off x="314280" y="551160"/>
            <a:ext cx="11563200" cy="139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spcAft>
                <a:spcPts val="601"/>
              </a:spcAft>
            </a:pPr>
            <a:r>
              <a:rPr lang="en-US" sz="3600" b="1" strike="noStrike" spc="-1" dirty="0">
                <a:solidFill>
                  <a:srgbClr val="000000"/>
                </a:solidFill>
                <a:latin typeface="Arial"/>
                <a:ea typeface="DejaVu Sans"/>
              </a:rPr>
              <a:t>Slide Template for the Arts-lab</a:t>
            </a:r>
            <a:endParaRPr lang="en-US" sz="3600" b="0" strike="noStrike" spc="-1" dirty="0">
              <a:latin typeface="Arial"/>
            </a:endParaRPr>
          </a:p>
          <a:p>
            <a:pPr algn="ctr">
              <a:lnSpc>
                <a:spcPct val="90000"/>
              </a:lnSpc>
              <a:spcAft>
                <a:spcPts val="601"/>
              </a:spcAft>
            </a:pPr>
            <a:r>
              <a:rPr lang="en-US" sz="2000" b="1" strike="noStrike" spc="-1" dirty="0">
                <a:solidFill>
                  <a:srgbClr val="000000"/>
                </a:solidFill>
                <a:latin typeface="Arial"/>
                <a:ea typeface="DejaVu Sans"/>
              </a:rPr>
              <a:t>Subtitles can be helpful</a:t>
            </a:r>
            <a:endParaRPr lang="en-US" sz="2000" b="0" strike="noStrike" spc="-1" dirty="0">
              <a:latin typeface="Arial"/>
            </a:endParaRPr>
          </a:p>
        </p:txBody>
      </p:sp>
      <p:sp>
        <p:nvSpPr>
          <p:cNvPr id="131" name="CustomShape 4"/>
          <p:cNvSpPr/>
          <p:nvPr/>
        </p:nvSpPr>
        <p:spPr>
          <a:xfrm>
            <a:off x="795600" y="2419920"/>
            <a:ext cx="10600200" cy="181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90000"/>
              </a:lnSpc>
            </a:pPr>
            <a:r>
              <a:rPr lang="en-US" sz="2400" b="1" strike="noStrike" spc="-1">
                <a:solidFill>
                  <a:srgbClr val="000000"/>
                </a:solidFill>
                <a:latin typeface="Arial"/>
                <a:ea typeface="Arial"/>
              </a:rPr>
              <a:t>Austin Downey</a:t>
            </a:r>
            <a:endParaRPr lang="en-US" sz="2400" b="0" strike="noStrike" spc="-1">
              <a:latin typeface="Arial"/>
            </a:endParaRPr>
          </a:p>
          <a:p>
            <a:pPr algn="ctr">
              <a:lnSpc>
                <a:spcPct val="190000"/>
              </a:lnSpc>
            </a:pPr>
            <a:endParaRPr lang="en-US" sz="2400" b="0" strike="noStrike" spc="-1">
              <a:latin typeface="Arial"/>
            </a:endParaRPr>
          </a:p>
          <a:p>
            <a:pPr algn="ctr">
              <a:lnSpc>
                <a:spcPct val="100000"/>
              </a:lnSpc>
            </a:pPr>
            <a:r>
              <a:rPr lang="en-US" sz="1600" b="1" strike="noStrike" spc="-1">
                <a:solidFill>
                  <a:srgbClr val="000000"/>
                </a:solidFill>
                <a:latin typeface="Arial"/>
                <a:ea typeface="Arial"/>
              </a:rPr>
              <a:t>Assistant Professor, Department of Mechanical Engineering</a:t>
            </a:r>
            <a:endParaRPr lang="en-US" sz="1600" b="0" strike="noStrike" spc="-1">
              <a:latin typeface="Arial"/>
            </a:endParaRPr>
          </a:p>
          <a:p>
            <a:pPr algn="ctr">
              <a:lnSpc>
                <a:spcPct val="100000"/>
              </a:lnSpc>
            </a:pPr>
            <a:r>
              <a:rPr lang="en-US" sz="1600" b="1" strike="noStrike" spc="-1">
                <a:solidFill>
                  <a:srgbClr val="000000"/>
                </a:solidFill>
                <a:latin typeface="Arial"/>
                <a:ea typeface="Arial"/>
              </a:rPr>
              <a:t>Assistant Professor, Department of Civil and Environmental Engineering</a:t>
            </a:r>
            <a:endParaRPr lang="en-US" sz="1600" b="0" strike="noStrike" spc="-1">
              <a:latin typeface="Arial"/>
            </a:endParaRPr>
          </a:p>
          <a:p>
            <a:pPr algn="ctr">
              <a:lnSpc>
                <a:spcPct val="190000"/>
              </a:lnSpc>
              <a:spcBef>
                <a:spcPts val="1001"/>
              </a:spcBef>
            </a:pPr>
            <a:endParaRPr lang="en-US" sz="1600" b="0" strike="noStrike" spc="-1">
              <a:latin typeface="Arial"/>
            </a:endParaRPr>
          </a:p>
        </p:txBody>
      </p:sp>
      <p:sp>
        <p:nvSpPr>
          <p:cNvPr id="132" name="CustomShape 5"/>
          <p:cNvSpPr/>
          <p:nvPr/>
        </p:nvSpPr>
        <p:spPr>
          <a:xfrm>
            <a:off x="7721280" y="4711320"/>
            <a:ext cx="415584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1" strike="noStrike" spc="-1">
                <a:solidFill>
                  <a:srgbClr val="000000"/>
                </a:solidFill>
                <a:latin typeface="Arial"/>
                <a:ea typeface="Arial"/>
              </a:rPr>
              <a:t>Note:</a:t>
            </a:r>
            <a:r>
              <a:rPr lang="en-US" sz="1200" b="0" strike="noStrike" spc="-1">
                <a:solidFill>
                  <a:srgbClr val="000000"/>
                </a:solidFill>
                <a:latin typeface="Arial"/>
                <a:ea typeface="Arial"/>
              </a:rPr>
              <a:t> This slide format is not in the slide master, rather it is a modified version of the basic slides with a white box in the bottom left to cover the UofSC logo.</a:t>
            </a:r>
            <a:endParaRPr lang="en-US" sz="1200" b="0" strike="noStrike" spc="-1">
              <a:latin typeface="Arial"/>
            </a:endParaRPr>
          </a:p>
        </p:txBody>
      </p:sp>
      <p:pic>
        <p:nvPicPr>
          <p:cNvPr id="133" name="Picture 2" descr="University of South Carolina"/>
          <p:cNvPicPr/>
          <p:nvPr/>
        </p:nvPicPr>
        <p:blipFill>
          <a:blip r:embed="rId3"/>
          <a:stretch/>
        </p:blipFill>
        <p:spPr>
          <a:xfrm>
            <a:off x="4459680" y="4408560"/>
            <a:ext cx="3272400" cy="18979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09374" y="399240"/>
            <a:ext cx="11573252" cy="63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1" strike="noStrike" spc="-1" dirty="0">
                <a:solidFill>
                  <a:srgbClr val="000000"/>
                </a:solidFill>
                <a:latin typeface="Arial"/>
                <a:ea typeface="DejaVu Sans"/>
              </a:rPr>
              <a:t>A Title in Arial Size 32 font (Liberation Sans in Libre Office)</a:t>
            </a:r>
            <a:endParaRPr lang="en-US" sz="3200" b="1" strike="noStrike" spc="-1" dirty="0">
              <a:latin typeface="Arial"/>
            </a:endParaRPr>
          </a:p>
        </p:txBody>
      </p:sp>
      <p:sp>
        <p:nvSpPr>
          <p:cNvPr id="135" name="CustomShape 2"/>
          <p:cNvSpPr/>
          <p:nvPr/>
        </p:nvSpPr>
        <p:spPr>
          <a:xfrm>
            <a:off x="11353680" y="6492960"/>
            <a:ext cx="702360" cy="357840"/>
          </a:xfrm>
          <a:prstGeom prst="rect">
            <a:avLst/>
          </a:prstGeom>
          <a:noFill/>
          <a:ln>
            <a:noFill/>
          </a:ln>
        </p:spPr>
        <p:style>
          <a:lnRef idx="0">
            <a:scrgbClr r="0" g="0" b="0"/>
          </a:lnRef>
          <a:fillRef idx="0">
            <a:scrgbClr r="0" g="0" b="0"/>
          </a:fillRef>
          <a:effectRef idx="0">
            <a:scrgbClr r="0" g="0" b="0"/>
          </a:effectRef>
          <a:fontRef idx="minor"/>
        </p:style>
      </p:sp>
      <p:sp>
        <p:nvSpPr>
          <p:cNvPr id="136" name="CustomShape 3"/>
          <p:cNvSpPr/>
          <p:nvPr/>
        </p:nvSpPr>
        <p:spPr>
          <a:xfrm>
            <a:off x="524160" y="1350000"/>
            <a:ext cx="10983960" cy="447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5760">
              <a:lnSpc>
                <a:spcPct val="100000"/>
              </a:lnSpc>
              <a:spcBef>
                <a:spcPts val="600"/>
              </a:spcBef>
            </a:pPr>
            <a:r>
              <a:rPr lang="en-US" sz="2000" b="0" strike="noStrike" spc="-1" dirty="0">
                <a:solidFill>
                  <a:srgbClr val="000000"/>
                </a:solidFill>
                <a:latin typeface="Arial"/>
                <a:ea typeface="DejaVu Sans"/>
              </a:rPr>
              <a:t>A few things to consider</a:t>
            </a:r>
            <a:endParaRPr lang="en-US" sz="2000" b="0" strike="noStrike" spc="-1" dirty="0">
              <a:latin typeface="Arial"/>
            </a:endParaRPr>
          </a:p>
          <a:p>
            <a:pPr marL="348840"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Bullet points work well in Arial size 20 font.</a:t>
            </a:r>
            <a:endParaRPr lang="en-US" sz="2000" b="0" strike="noStrike" spc="-1" dirty="0">
              <a:latin typeface="Arial"/>
            </a:endParaRPr>
          </a:p>
          <a:p>
            <a:pPr marL="348840"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I deleted all the slide master templates; I just find these confusing as its hard to track down problems. </a:t>
            </a:r>
            <a:endParaRPr lang="en-US" sz="2000" b="0" strike="noStrike" spc="-1" dirty="0">
              <a:latin typeface="Arial"/>
            </a:endParaRPr>
          </a:p>
          <a:p>
            <a:pPr marL="348840"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If you need a new slide, just copy the slide and delete the old content. </a:t>
            </a:r>
            <a:endParaRPr lang="en-US" sz="2000" b="0" strike="noStrike" spc="-1" dirty="0">
              <a:latin typeface="Arial"/>
            </a:endParaRPr>
          </a:p>
          <a:p>
            <a:pPr marL="348840"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If you copy slides in, note that it may also bring in the template on the slide master. Best of luck!</a:t>
            </a:r>
            <a:endParaRPr lang="en-US" sz="2000" b="0" strike="noStrike" spc="-1" dirty="0">
              <a:latin typeface="Arial"/>
            </a:endParaRPr>
          </a:p>
          <a:p>
            <a:pPr marL="348840"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Nothing beats black text on a white background.</a:t>
            </a:r>
            <a:endParaRPr lang="en-US" sz="2000" b="0" strike="noStrike" spc="-1" dirty="0">
              <a:latin typeface="Arial"/>
            </a:endParaRPr>
          </a:p>
          <a:p>
            <a:pPr marL="806040" lvl="1"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The intended bullet points carry more information. </a:t>
            </a:r>
            <a:endParaRPr lang="en-US" sz="2000" b="0" strike="noStrike" spc="-1" dirty="0">
              <a:latin typeface="Arial"/>
            </a:endParaRPr>
          </a:p>
          <a:p>
            <a:pPr marL="806040" lvl="1" indent="-342720">
              <a:lnSpc>
                <a:spcPct val="100000"/>
              </a:lnSpc>
              <a:spcBef>
                <a:spcPts val="600"/>
              </a:spcBef>
              <a:buClr>
                <a:srgbClr val="000000"/>
              </a:buClr>
              <a:buFont typeface="Arial"/>
              <a:buChar char="•"/>
            </a:pPr>
            <a:r>
              <a:rPr lang="en-US" sz="2000" b="0" strike="noStrike" spc="-1" dirty="0">
                <a:solidFill>
                  <a:srgbClr val="000000"/>
                </a:solidFill>
                <a:latin typeface="Arial"/>
                <a:ea typeface="DejaVu Sans"/>
              </a:rPr>
              <a:t>Bullet points should have at least two points. </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216000" indent="-209880">
              <a:lnSpc>
                <a:spcPct val="100000"/>
              </a:lnSpc>
              <a:spcBef>
                <a:spcPts val="1001"/>
              </a:spcBef>
              <a:tabLst>
                <a:tab pos="0" algn="l"/>
              </a:tabLst>
            </a:pPr>
            <a:endParaRPr lang="en-US" sz="20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609480" y="2448360"/>
            <a:ext cx="10972080" cy="1144440"/>
          </a:xfrm>
          <a:prstGeom prst="rect">
            <a:avLst/>
          </a:prstGeom>
          <a:noFill/>
          <a:ln>
            <a:noFill/>
          </a:ln>
        </p:spPr>
        <p:txBody>
          <a:bodyPr lIns="0" tIns="0" rIns="0" bIns="0" anchor="ctr">
            <a:noAutofit/>
          </a:bodyPr>
          <a:lstStyle/>
          <a:p>
            <a:pPr algn="ctr">
              <a:lnSpc>
                <a:spcPct val="90000"/>
              </a:lnSpc>
            </a:pPr>
            <a:r>
              <a:rPr lang="en-US" sz="4400" b="0" strike="noStrike" spc="-1">
                <a:solidFill>
                  <a:srgbClr val="FFFFFF"/>
                </a:solidFill>
                <a:latin typeface="Arial"/>
                <a:ea typeface="DejaVu Sans"/>
              </a:rPr>
              <a:t>Progress Bars with Macros</a:t>
            </a:r>
            <a:endParaRPr lang="en-US" sz="4400" b="0" strike="noStrike" spc="-1">
              <a:solidFill>
                <a:srgbClr val="000000"/>
              </a:solidFill>
              <a:latin typeface="Arial"/>
            </a:endParaRPr>
          </a:p>
        </p:txBody>
      </p:sp>
      <p:sp>
        <p:nvSpPr>
          <p:cNvPr id="138" name="CustomShape 2"/>
          <p:cNvSpPr/>
          <p:nvPr/>
        </p:nvSpPr>
        <p:spPr>
          <a:xfrm>
            <a:off x="7732440" y="4515840"/>
            <a:ext cx="415584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1" strike="noStrike" spc="256">
                <a:solidFill>
                  <a:srgbClr val="FFFFFF"/>
                </a:solidFill>
                <a:latin typeface="Arial"/>
                <a:ea typeface="Arial"/>
              </a:rPr>
              <a:t>Note:</a:t>
            </a:r>
            <a:r>
              <a:rPr lang="en-US" sz="1200" b="0" strike="noStrike" spc="256">
                <a:solidFill>
                  <a:srgbClr val="FFFFFF"/>
                </a:solidFill>
                <a:latin typeface="Arial"/>
                <a:ea typeface="Arial"/>
              </a:rPr>
              <a:t> You can use red slides for section breaks, does not work well with the snake macro</a:t>
            </a:r>
            <a:endParaRPr lang="en-US" sz="1200" b="0" strike="noStrike" spc="-1">
              <a:latin typeface="Arial"/>
            </a:endParaRPr>
          </a:p>
          <a:p>
            <a:pPr>
              <a:lnSpc>
                <a:spcPct val="100000"/>
              </a:lnSpc>
            </a:pPr>
            <a:endParaRPr lang="en-US"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536040" y="567360"/>
            <a:ext cx="10972080" cy="114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3200" b="1" strike="noStrike" spc="-1" dirty="0">
                <a:solidFill>
                  <a:srgbClr val="000000"/>
                </a:solidFill>
                <a:latin typeface="Arial"/>
                <a:ea typeface="DejaVu Sans"/>
              </a:rPr>
              <a:t>Custom Macros to Make </a:t>
            </a:r>
            <a:r>
              <a:rPr lang="en-US" sz="3200" b="1" spc="-1" dirty="0">
                <a:solidFill>
                  <a:srgbClr val="000000"/>
                </a:solidFill>
                <a:latin typeface="Arial"/>
                <a:ea typeface="DejaVu Sans"/>
              </a:rPr>
              <a:t>P</a:t>
            </a:r>
            <a:r>
              <a:rPr lang="en-US" sz="3200" b="1" strike="noStrike" spc="-1" dirty="0">
                <a:solidFill>
                  <a:srgbClr val="000000"/>
                </a:solidFill>
                <a:latin typeface="Arial"/>
                <a:ea typeface="DejaVu Sans"/>
              </a:rPr>
              <a:t>rogress </a:t>
            </a:r>
            <a:r>
              <a:rPr lang="en-US" sz="3200" b="1" spc="-1" dirty="0">
                <a:solidFill>
                  <a:srgbClr val="000000"/>
                </a:solidFill>
                <a:latin typeface="Arial"/>
                <a:ea typeface="DejaVu Sans"/>
              </a:rPr>
              <a:t>B</a:t>
            </a:r>
            <a:r>
              <a:rPr lang="en-US" sz="3200" b="1" strike="noStrike" spc="-1" dirty="0">
                <a:solidFill>
                  <a:srgbClr val="000000"/>
                </a:solidFill>
                <a:latin typeface="Arial"/>
                <a:ea typeface="DejaVu Sans"/>
              </a:rPr>
              <a:t>ars</a:t>
            </a:r>
            <a:endParaRPr lang="en-US" sz="3200" b="1" strike="noStrike" spc="-1" dirty="0">
              <a:latin typeface="Arial"/>
            </a:endParaRPr>
          </a:p>
        </p:txBody>
      </p:sp>
      <p:sp>
        <p:nvSpPr>
          <p:cNvPr id="140" name="CustomShape 2"/>
          <p:cNvSpPr/>
          <p:nvPr/>
        </p:nvSpPr>
        <p:spPr>
          <a:xfrm>
            <a:off x="683280" y="1089360"/>
            <a:ext cx="10972080" cy="59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8240">
              <a:lnSpc>
                <a:spcPct val="90000"/>
              </a:lnSpc>
              <a:spcBef>
                <a:spcPts val="1001"/>
              </a:spcBef>
              <a:buClr>
                <a:srgbClr val="000000"/>
              </a:buClr>
              <a:buFont typeface="Arial"/>
              <a:buChar char="•"/>
            </a:pPr>
            <a:r>
              <a:rPr lang="en-US" sz="1800" b="0" strike="noStrike" spc="-1">
                <a:solidFill>
                  <a:srgbClr val="000000"/>
                </a:solidFill>
                <a:latin typeface="Arial"/>
                <a:ea typeface="DejaVu Sans"/>
              </a:rPr>
              <a:t>progressBarSnake</a:t>
            </a:r>
            <a:endParaRPr lang="en-US" sz="1800" b="0" strike="noStrike" spc="-1">
              <a:latin typeface="Arial"/>
            </a:endParaRPr>
          </a:p>
        </p:txBody>
      </p:sp>
      <p:sp>
        <p:nvSpPr>
          <p:cNvPr id="141" name="CustomShape 3"/>
          <p:cNvSpPr/>
          <p:nvPr/>
        </p:nvSpPr>
        <p:spPr>
          <a:xfrm>
            <a:off x="609840" y="3655800"/>
            <a:ext cx="10972080" cy="59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8240">
              <a:lnSpc>
                <a:spcPct val="90000"/>
              </a:lnSpc>
              <a:spcBef>
                <a:spcPts val="1001"/>
              </a:spcBef>
              <a:buClr>
                <a:srgbClr val="000000"/>
              </a:buClr>
              <a:buFont typeface="Arial"/>
              <a:buChar char="•"/>
            </a:pPr>
            <a:r>
              <a:rPr lang="en-US" sz="1800" b="0" strike="noStrike" spc="-1">
                <a:solidFill>
                  <a:srgbClr val="000000"/>
                </a:solidFill>
                <a:latin typeface="Arial"/>
                <a:ea typeface="DejaVu Sans"/>
              </a:rPr>
              <a:t>progressBarBlack</a:t>
            </a:r>
            <a:endParaRPr lang="en-US" sz="1800" b="0" strike="noStrike" spc="-1">
              <a:latin typeface="Arial"/>
            </a:endParaRPr>
          </a:p>
        </p:txBody>
      </p:sp>
      <p:sp>
        <p:nvSpPr>
          <p:cNvPr id="142" name="CustomShape 4"/>
          <p:cNvSpPr/>
          <p:nvPr/>
        </p:nvSpPr>
        <p:spPr>
          <a:xfrm>
            <a:off x="6904080" y="1488960"/>
            <a:ext cx="4677840" cy="7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US" sz="1200" b="1" strike="noStrike" spc="-1">
                <a:solidFill>
                  <a:srgbClr val="000000"/>
                </a:solidFill>
                <a:latin typeface="Arial"/>
                <a:ea typeface="DejaVu Sans"/>
              </a:rPr>
              <a:t>Note:</a:t>
            </a:r>
            <a:r>
              <a:rPr lang="en-US" sz="1200" b="0" strike="noStrike" spc="-1">
                <a:solidFill>
                  <a:srgbClr val="000000"/>
                </a:solidFill>
                <a:latin typeface="Arial"/>
                <a:ea typeface="DejaVu Sans"/>
              </a:rPr>
              <a:t> To save the macro’s you have to enable macros, this changes the .ppt to .pptm. The template is not provided in the .pptm format as this is generally poor practice for security reasons. </a:t>
            </a:r>
            <a:endParaRPr lang="en-US" sz="1200" b="0" strike="noStrike" spc="-1">
              <a:latin typeface="Arial"/>
            </a:endParaRPr>
          </a:p>
        </p:txBody>
      </p:sp>
      <p:pic>
        <p:nvPicPr>
          <p:cNvPr id="143" name="Picture 22"/>
          <p:cNvPicPr/>
          <p:nvPr/>
        </p:nvPicPr>
        <p:blipFill>
          <a:blip r:embed="rId2"/>
          <a:stretch/>
        </p:blipFill>
        <p:spPr>
          <a:xfrm>
            <a:off x="974160" y="4001400"/>
            <a:ext cx="5047920" cy="2147400"/>
          </a:xfrm>
          <a:prstGeom prst="rect">
            <a:avLst/>
          </a:prstGeom>
          <a:ln>
            <a:noFill/>
          </a:ln>
        </p:spPr>
      </p:pic>
      <p:sp>
        <p:nvSpPr>
          <p:cNvPr id="144" name="CustomShape 5"/>
          <p:cNvSpPr/>
          <p:nvPr/>
        </p:nvSpPr>
        <p:spPr>
          <a:xfrm>
            <a:off x="6904080" y="2417040"/>
            <a:ext cx="4677840" cy="7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US" sz="1200" b="1" strike="noStrike" spc="-1">
                <a:solidFill>
                  <a:srgbClr val="000000"/>
                </a:solidFill>
                <a:latin typeface="Arial"/>
                <a:ea typeface="DejaVu Sans"/>
              </a:rPr>
              <a:t>Note:</a:t>
            </a:r>
            <a:r>
              <a:rPr lang="en-US" sz="1200" b="0" strike="noStrike" spc="-1">
                <a:solidFill>
                  <a:srgbClr val="000000"/>
                </a:solidFill>
                <a:latin typeface="Arial"/>
                <a:ea typeface="DejaVu Sans"/>
              </a:rPr>
              <a:t> The macros are stored in the corresponding .txt files. Make sure not to copy in the first and last line of the code. </a:t>
            </a:r>
            <a:endParaRPr lang="en-US" sz="1200" b="0" strike="noStrike" spc="-1">
              <a:latin typeface="Arial"/>
            </a:endParaRPr>
          </a:p>
        </p:txBody>
      </p:sp>
      <p:pic>
        <p:nvPicPr>
          <p:cNvPr id="145" name="Picture 10"/>
          <p:cNvPicPr/>
          <p:nvPr/>
        </p:nvPicPr>
        <p:blipFill>
          <a:blip r:embed="rId3"/>
          <a:stretch/>
        </p:blipFill>
        <p:spPr>
          <a:xfrm>
            <a:off x="974160" y="1488960"/>
            <a:ext cx="5047920" cy="2162520"/>
          </a:xfrm>
          <a:prstGeom prst="rect">
            <a:avLst/>
          </a:prstGeom>
          <a:ln>
            <a:noFill/>
          </a:ln>
        </p:spPr>
      </p:pic>
      <p:sp>
        <p:nvSpPr>
          <p:cNvPr id="146" name="CustomShape 6"/>
          <p:cNvSpPr/>
          <p:nvPr/>
        </p:nvSpPr>
        <p:spPr>
          <a:xfrm>
            <a:off x="6904080" y="3162240"/>
            <a:ext cx="4677840" cy="71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US" sz="1200" b="1" strike="noStrike" spc="-1">
                <a:solidFill>
                  <a:srgbClr val="000000"/>
                </a:solidFill>
                <a:latin typeface="Arial"/>
                <a:ea typeface="DejaVu Sans"/>
              </a:rPr>
              <a:t>Note:</a:t>
            </a:r>
            <a:r>
              <a:rPr lang="en-US" sz="1200" b="0" strike="noStrike" spc="-1">
                <a:solidFill>
                  <a:srgbClr val="000000"/>
                </a:solidFill>
                <a:latin typeface="Arial"/>
                <a:ea typeface="DejaVu Sans"/>
              </a:rPr>
              <a:t> To delete, just click on the bar on the bottom of each slide and select delete. </a:t>
            </a:r>
            <a:endParaRPr lang="en-US" sz="1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36040" y="567360"/>
            <a:ext cx="10972080" cy="114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3000" b="1" strike="noStrike" spc="-1" dirty="0">
                <a:solidFill>
                  <a:srgbClr val="000000"/>
                </a:solidFill>
                <a:latin typeface="Arial"/>
                <a:ea typeface="DejaVu Sans"/>
              </a:rPr>
              <a:t>How </a:t>
            </a:r>
            <a:r>
              <a:rPr lang="en-US" sz="3000" b="1" strike="noStrike" spc="-1">
                <a:solidFill>
                  <a:srgbClr val="000000"/>
                </a:solidFill>
                <a:latin typeface="Arial"/>
                <a:ea typeface="DejaVu Sans"/>
              </a:rPr>
              <a:t>to Run </a:t>
            </a:r>
            <a:r>
              <a:rPr lang="en-US" sz="3000" b="1" strike="noStrike" spc="-1" dirty="0">
                <a:solidFill>
                  <a:srgbClr val="000000"/>
                </a:solidFill>
                <a:latin typeface="Arial"/>
                <a:ea typeface="DejaVu Sans"/>
              </a:rPr>
              <a:t>Custom Macros</a:t>
            </a:r>
            <a:endParaRPr lang="en-US" sz="3000" b="1" strike="noStrike" spc="-1" dirty="0">
              <a:latin typeface="Arial"/>
            </a:endParaRPr>
          </a:p>
        </p:txBody>
      </p:sp>
      <p:sp>
        <p:nvSpPr>
          <p:cNvPr id="148" name="CustomShape 2"/>
          <p:cNvSpPr/>
          <p:nvPr/>
        </p:nvSpPr>
        <p:spPr>
          <a:xfrm>
            <a:off x="683280" y="1214640"/>
            <a:ext cx="10972080" cy="59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8240">
              <a:lnSpc>
                <a:spcPct val="90000"/>
              </a:lnSpc>
              <a:spcBef>
                <a:spcPts val="1001"/>
              </a:spcBef>
              <a:buClr>
                <a:srgbClr val="000000"/>
              </a:buClr>
              <a:buFont typeface="Arial"/>
              <a:buChar char="•"/>
            </a:pPr>
            <a:r>
              <a:rPr lang="en-US" sz="1800" b="0" strike="noStrike" spc="-1">
                <a:solidFill>
                  <a:srgbClr val="000000"/>
                </a:solidFill>
                <a:latin typeface="Arial"/>
                <a:ea typeface="DejaVu Sans"/>
              </a:rPr>
              <a:t>Taken from [https://www.howtogeek.com/709523/how-to-create-a-progress-bar-in-microsoft-powerpoint/]</a:t>
            </a:r>
            <a:endParaRPr lang="en-US" sz="1800" b="0" strike="noStrike" spc="-1">
              <a:latin typeface="Arial"/>
            </a:endParaRPr>
          </a:p>
        </p:txBody>
      </p:sp>
      <p:pic>
        <p:nvPicPr>
          <p:cNvPr id="149" name="Picture 4"/>
          <p:cNvPicPr/>
          <p:nvPr/>
        </p:nvPicPr>
        <p:blipFill>
          <a:blip r:embed="rId2"/>
          <a:stretch/>
        </p:blipFill>
        <p:spPr>
          <a:xfrm>
            <a:off x="302040" y="1847160"/>
            <a:ext cx="4373640" cy="4147200"/>
          </a:xfrm>
          <a:prstGeom prst="rect">
            <a:avLst/>
          </a:prstGeom>
          <a:ln>
            <a:noFill/>
          </a:ln>
        </p:spPr>
      </p:pic>
      <p:pic>
        <p:nvPicPr>
          <p:cNvPr id="150" name="Picture 5"/>
          <p:cNvPicPr/>
          <p:nvPr/>
        </p:nvPicPr>
        <p:blipFill>
          <a:blip r:embed="rId3"/>
          <a:stretch/>
        </p:blipFill>
        <p:spPr>
          <a:xfrm>
            <a:off x="4608000" y="1847160"/>
            <a:ext cx="3445560" cy="3976920"/>
          </a:xfrm>
          <a:prstGeom prst="rect">
            <a:avLst/>
          </a:prstGeom>
          <a:ln>
            <a:noFill/>
          </a:ln>
        </p:spPr>
      </p:pic>
      <p:pic>
        <p:nvPicPr>
          <p:cNvPr id="151" name="Picture 6"/>
          <p:cNvPicPr/>
          <p:nvPr/>
        </p:nvPicPr>
        <p:blipFill>
          <a:blip r:embed="rId4"/>
          <a:stretch/>
        </p:blipFill>
        <p:spPr>
          <a:xfrm>
            <a:off x="8091000" y="1750680"/>
            <a:ext cx="3638160" cy="460908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758160" y="2062800"/>
            <a:ext cx="10514520" cy="218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pPr>
            <a:r>
              <a:rPr lang="en-US" sz="6000" b="1" strike="noStrike" cap="all" spc="-1">
                <a:solidFill>
                  <a:srgbClr val="FFFFFF"/>
                </a:solidFill>
                <a:latin typeface="Arial"/>
                <a:ea typeface="DejaVu Sans"/>
              </a:rPr>
              <a:t>Thanks!</a:t>
            </a:r>
            <a:endParaRPr lang="en-US" sz="6000" b="0" strike="noStrike" spc="-1">
              <a:latin typeface="Arial"/>
            </a:endParaRPr>
          </a:p>
        </p:txBody>
      </p:sp>
      <p:sp>
        <p:nvSpPr>
          <p:cNvPr id="153" name="CustomShape 2"/>
          <p:cNvSpPr/>
          <p:nvPr/>
        </p:nvSpPr>
        <p:spPr>
          <a:xfrm>
            <a:off x="1040400" y="5162400"/>
            <a:ext cx="4155840" cy="109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1" strike="noStrike" spc="256" dirty="0">
                <a:solidFill>
                  <a:srgbClr val="FFFFFF"/>
                </a:solidFill>
                <a:latin typeface="Arial"/>
                <a:ea typeface="Arial"/>
              </a:rPr>
              <a:t>Contact Information</a:t>
            </a:r>
            <a:endParaRPr lang="en-US" sz="1200" b="0" strike="noStrike" spc="-1" dirty="0">
              <a:latin typeface="Arial"/>
            </a:endParaRPr>
          </a:p>
          <a:p>
            <a:pPr>
              <a:lnSpc>
                <a:spcPct val="100000"/>
              </a:lnSpc>
            </a:pPr>
            <a:r>
              <a:rPr lang="en-US" sz="1200" b="1" strike="noStrike" spc="256" dirty="0">
                <a:solidFill>
                  <a:srgbClr val="FFFFFF"/>
                </a:solidFill>
                <a:latin typeface="Arial"/>
                <a:ea typeface="Arial"/>
              </a:rPr>
              <a:t>Email: xxx</a:t>
            </a:r>
            <a:endParaRPr lang="en-US" sz="1200" b="0" strike="noStrike" spc="-1" dirty="0">
              <a:latin typeface="Arial"/>
            </a:endParaRPr>
          </a:p>
          <a:p>
            <a:pPr>
              <a:lnSpc>
                <a:spcPct val="100000"/>
              </a:lnSpc>
            </a:pPr>
            <a:r>
              <a:rPr lang="en-US" sz="1200" b="1" strike="noStrike" spc="256" dirty="0" err="1">
                <a:solidFill>
                  <a:srgbClr val="FFFFFF"/>
                </a:solidFill>
                <a:latin typeface="Arial"/>
                <a:ea typeface="Arial"/>
              </a:rPr>
              <a:t>Github</a:t>
            </a:r>
            <a:r>
              <a:rPr lang="en-US" sz="1200" b="1" strike="noStrike" spc="256" dirty="0">
                <a:solidFill>
                  <a:srgbClr val="FFFFFF"/>
                </a:solidFill>
                <a:latin typeface="Arial"/>
                <a:ea typeface="Arial"/>
              </a:rPr>
              <a:t>: xxx</a:t>
            </a:r>
            <a:endParaRPr lang="en-US" sz="1200" b="0" strike="noStrike" spc="-1" dirty="0">
              <a:latin typeface="Arial"/>
            </a:endParaRPr>
          </a:p>
          <a:p>
            <a:pPr>
              <a:lnSpc>
                <a:spcPct val="100000"/>
              </a:lnSpc>
            </a:pPr>
            <a:r>
              <a:rPr lang="en-US" sz="1200" b="1" strike="noStrike" spc="256" dirty="0">
                <a:solidFill>
                  <a:srgbClr val="FFFFFF"/>
                </a:solidFill>
                <a:latin typeface="Arial"/>
                <a:ea typeface="Arial"/>
              </a:rPr>
              <a:t>Social: xxx</a:t>
            </a:r>
            <a:endParaRPr lang="en-US" sz="1200" b="0" strike="noStrike" spc="-1" dirty="0">
              <a:latin typeface="Arial"/>
            </a:endParaRPr>
          </a:p>
          <a:p>
            <a:pPr>
              <a:lnSpc>
                <a:spcPct val="100000"/>
              </a:lnSpc>
            </a:pPr>
            <a:endParaRPr lang="en-US" sz="12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uofsc_ppt_substitute_fonts_wide</Template>
  <TotalTime>5995</TotalTime>
  <Words>335</Words>
  <Application>Microsoft Office PowerPoint</Application>
  <PresentationFormat>Widescreen</PresentationFormat>
  <Paragraphs>33</Paragraphs>
  <Slides>6</Slides>
  <Notes>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DOWNEY, AUSTIN</dc:creator>
  <dc:description/>
  <cp:lastModifiedBy>Downey, Austin</cp:lastModifiedBy>
  <cp:revision>239</cp:revision>
  <dcterms:created xsi:type="dcterms:W3CDTF">2019-09-08T16:44:05Z</dcterms:created>
  <dcterms:modified xsi:type="dcterms:W3CDTF">2022-06-20T22:58:42Z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