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2.xml" ContentType="application/vnd.openxmlformats-officedocument.presentationml.notesSlide+xml"/>
  <Override PartName="/ppt/_rels/presentation.xml.rels" ContentType="application/vnd.openxmlformats-package.relationships+xml"/>
  <Override PartName="/ppt/media/image13.png" ContentType="image/png"/>
  <Override PartName="/ppt/media/image14.png" ContentType="image/png"/>
  <Override PartName="/ppt/media/image1.png" ContentType="image/png"/>
  <Override PartName="/ppt/media/image2.png" ContentType="image/png"/>
  <Override PartName="/ppt/media/image9.jpeg" ContentType="image/jpe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US" sz="1800" spc="-1" strike="noStrike">
                <a:solidFill>
                  <a:srgbClr val="000000"/>
                </a:solidFill>
                <a:latin typeface="Arial"/>
              </a:rPr>
              <a:t>Click to move the slide</a:t>
            </a:r>
            <a:endParaRPr b="0" lang="en-US" sz="1800" spc="-1" strike="noStrike">
              <a:solidFill>
                <a:srgbClr val="000000"/>
              </a:solidFill>
              <a:latin typeface="Arial"/>
            </a:endParaRPr>
          </a:p>
        </p:txBody>
      </p:sp>
      <p:sp>
        <p:nvSpPr>
          <p:cNvPr id="123"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124"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125"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126"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127"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F0C8BC9A-FE6D-4B51-A5C0-02F5EC7EAA8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4398840" y="9555120"/>
            <a:ext cx="3370680" cy="500400"/>
          </a:xfrm>
          <a:prstGeom prst="rect">
            <a:avLst/>
          </a:prstGeom>
          <a:noFill/>
          <a:ln>
            <a:noFill/>
          </a:ln>
        </p:spPr>
        <p:style>
          <a:lnRef idx="0"/>
          <a:fillRef idx="0"/>
          <a:effectRef idx="0"/>
          <a:fontRef idx="minor"/>
        </p:style>
        <p:txBody>
          <a:bodyPr lIns="0" rIns="0" tIns="0" bIns="0" anchor="b">
            <a:noAutofit/>
          </a:bodyPr>
          <a:p>
            <a:pPr algn="r">
              <a:lnSpc>
                <a:spcPct val="93000"/>
              </a:lnSpc>
            </a:pPr>
            <a:fld id="{0EFA2183-8B3E-4073-AA2B-4719A8A912D0}" type="slidenum">
              <a:rPr b="0" lang="en-US" sz="1400" spc="-1" strike="noStrike">
                <a:solidFill>
                  <a:srgbClr val="000000"/>
                </a:solidFill>
                <a:latin typeface="Times New Roman"/>
                <a:ea typeface="+mn-ea"/>
              </a:rPr>
              <a:t>&lt;number&gt;</a:t>
            </a:fld>
            <a:endParaRPr b="0" lang="en-US" sz="1400" spc="-1" strike="noStrike">
              <a:latin typeface="Arial"/>
            </a:endParaRPr>
          </a:p>
        </p:txBody>
      </p:sp>
      <p:sp>
        <p:nvSpPr>
          <p:cNvPr id="155" name="PlaceHolder 2"/>
          <p:cNvSpPr>
            <a:spLocks noGrp="1"/>
          </p:cNvSpPr>
          <p:nvPr>
            <p:ph type="sldImg"/>
          </p:nvPr>
        </p:nvSpPr>
        <p:spPr>
          <a:xfrm>
            <a:off x="533520" y="763560"/>
            <a:ext cx="6703560" cy="3771720"/>
          </a:xfrm>
          <a:prstGeom prst="rect">
            <a:avLst/>
          </a:prstGeom>
        </p:spPr>
      </p:sp>
      <p:sp>
        <p:nvSpPr>
          <p:cNvPr id="156" name="PlaceHolder 3"/>
          <p:cNvSpPr>
            <a:spLocks noGrp="1"/>
          </p:cNvSpPr>
          <p:nvPr>
            <p:ph type="body"/>
          </p:nvPr>
        </p:nvSpPr>
        <p:spPr>
          <a:xfrm>
            <a:off x="777960" y="4776840"/>
            <a:ext cx="6217200" cy="4524840"/>
          </a:xfrm>
          <a:prstGeom prst="rect">
            <a:avLst/>
          </a:prstGeom>
        </p:spPr>
        <p:txBody>
          <a:bodyPr lIns="0" rIns="0" tIns="0" bIns="0" anchor="ctr">
            <a:noAutofit/>
          </a:bodyPr>
          <a:p>
            <a:endParaRPr b="0" lang="en-US" sz="2000" spc="-1" strike="noStrike">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4398840" y="9555120"/>
            <a:ext cx="3370680" cy="500400"/>
          </a:xfrm>
          <a:prstGeom prst="rect">
            <a:avLst/>
          </a:prstGeom>
          <a:noFill/>
          <a:ln>
            <a:noFill/>
          </a:ln>
        </p:spPr>
        <p:style>
          <a:lnRef idx="0"/>
          <a:fillRef idx="0"/>
          <a:effectRef idx="0"/>
          <a:fontRef idx="minor"/>
        </p:style>
        <p:txBody>
          <a:bodyPr lIns="0" rIns="0" tIns="0" bIns="0" anchor="b">
            <a:noAutofit/>
          </a:bodyPr>
          <a:p>
            <a:pPr algn="r">
              <a:lnSpc>
                <a:spcPct val="93000"/>
              </a:lnSpc>
            </a:pPr>
            <a:fld id="{4224723B-03C1-43E8-92CC-358796046CC7}" type="slidenum">
              <a:rPr b="0" lang="en-US" sz="1400" spc="-1" strike="noStrike">
                <a:solidFill>
                  <a:srgbClr val="000000"/>
                </a:solidFill>
                <a:latin typeface="Times New Roman"/>
                <a:ea typeface="+mn-ea"/>
              </a:rPr>
              <a:t>&lt;number&gt;</a:t>
            </a:fld>
            <a:endParaRPr b="0" lang="en-US" sz="1400" spc="-1" strike="noStrike">
              <a:latin typeface="Arial"/>
            </a:endParaRPr>
          </a:p>
        </p:txBody>
      </p:sp>
      <p:sp>
        <p:nvSpPr>
          <p:cNvPr id="158" name="PlaceHolder 2"/>
          <p:cNvSpPr>
            <a:spLocks noGrp="1"/>
          </p:cNvSpPr>
          <p:nvPr>
            <p:ph type="sldImg"/>
          </p:nvPr>
        </p:nvSpPr>
        <p:spPr>
          <a:xfrm>
            <a:off x="533520" y="763560"/>
            <a:ext cx="6703560" cy="3771720"/>
          </a:xfrm>
          <a:prstGeom prst="rect">
            <a:avLst/>
          </a:prstGeom>
        </p:spPr>
      </p:sp>
      <p:sp>
        <p:nvSpPr>
          <p:cNvPr id="159" name="PlaceHolder 3"/>
          <p:cNvSpPr>
            <a:spLocks noGrp="1"/>
          </p:cNvSpPr>
          <p:nvPr>
            <p:ph type="body"/>
          </p:nvPr>
        </p:nvSpPr>
        <p:spPr>
          <a:xfrm>
            <a:off x="777960" y="4776840"/>
            <a:ext cx="6217200" cy="4524840"/>
          </a:xfrm>
          <a:prstGeom prst="rect">
            <a:avLst/>
          </a:prstGeom>
        </p:spPr>
        <p:txBody>
          <a:bodyPr lIns="0" rIns="0" tIns="0" bIns="0" anchor="ctr">
            <a:no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5"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4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5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2"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3" name="PlaceHolder 1"/>
          <p:cNvSpPr>
            <a:spLocks noGrp="1"/>
          </p:cNvSpPr>
          <p:nvPr>
            <p:ph type="subTitle"/>
          </p:nvPr>
        </p:nvSpPr>
        <p:spPr>
          <a:xfrm>
            <a:off x="609840" y="263736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5"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5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57"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5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6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6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3"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6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6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6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6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2"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5"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8"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7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8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6"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8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1"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9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3"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4" name="PlaceHolder 1"/>
          <p:cNvSpPr>
            <a:spLocks noGrp="1"/>
          </p:cNvSpPr>
          <p:nvPr>
            <p:ph type="subTitle"/>
          </p:nvPr>
        </p:nvSpPr>
        <p:spPr>
          <a:xfrm>
            <a:off x="609840" y="263736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6"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9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98"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0"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10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0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0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0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0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0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1"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3"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16" name="PlaceHolder 2"/>
          <p:cNvSpPr>
            <a:spLocks noGrp="1"/>
          </p:cNvSpPr>
          <p:nvPr>
            <p:ph type="body"/>
          </p:nvPr>
        </p:nvSpPr>
        <p:spPr>
          <a:xfrm>
            <a:off x="60948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19" name="PlaceHolder 5"/>
          <p:cNvSpPr>
            <a:spLocks noGrp="1"/>
          </p:cNvSpPr>
          <p:nvPr>
            <p:ph type="body"/>
          </p:nvPr>
        </p:nvSpPr>
        <p:spPr>
          <a:xfrm>
            <a:off x="60948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2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2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840" y="2637360"/>
            <a:ext cx="10972080" cy="5306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US" sz="2400" spc="-1" strike="noStrike">
              <a:solidFill>
                <a:srgbClr val="ffffff"/>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840" y="2637360"/>
            <a:ext cx="10972080" cy="1144440"/>
          </a:xfrm>
          <a:prstGeom prst="rect">
            <a:avLst/>
          </a:prstGeom>
        </p:spPr>
        <p:txBody>
          <a:bodyPr lIns="0" rIns="0" tIns="0" bIns="0" anchor="ctr">
            <a:noAutofit/>
          </a:bodyPr>
          <a:p>
            <a:endParaRPr b="0" lang="en-US" sz="1800" spc="-1" strike="noStrike">
              <a:solidFill>
                <a:srgbClr val="000000"/>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en-US" sz="2400" spc="-1" strike="noStrike">
              <a:solidFill>
                <a:srgbClr val="ffffff"/>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en-US" sz="24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 Id="rId9" Type="http://schemas.openxmlformats.org/officeDocument/2006/relationships/slideLayout" Target="../slideLayouts/slideLayout17.xml"/><Relationship Id="rId10" Type="http://schemas.openxmlformats.org/officeDocument/2006/relationships/slideLayout" Target="../slideLayouts/slideLayout18.xml"/><Relationship Id="rId11" Type="http://schemas.openxmlformats.org/officeDocument/2006/relationships/slideLayout" Target="../slideLayouts/slideLayout19.xml"/><Relationship Id="rId12" Type="http://schemas.openxmlformats.org/officeDocument/2006/relationships/slideLayout" Target="../slideLayouts/slideLayout20.xml"/><Relationship Id="rId13" Type="http://schemas.openxmlformats.org/officeDocument/2006/relationships/slideLayout" Target="../slideLayouts/slideLayout21.xml"/><Relationship Id="rId14" Type="http://schemas.openxmlformats.org/officeDocument/2006/relationships/slideLayout" Target="../slideLayouts/slideLayout22.xml"/><Relationship Id="rId15" Type="http://schemas.openxmlformats.org/officeDocument/2006/relationships/slideLayout" Target="../slideLayouts/slideLayout23.xml"/><Relationship Id="rId16"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0" name="Picture 11" descr=""/>
          <p:cNvPicPr/>
          <p:nvPr/>
        </p:nvPicPr>
        <p:blipFill>
          <a:blip r:embed="rId3"/>
          <a:srcRect l="6752" t="32283" r="7080" b="30331"/>
          <a:stretch/>
        </p:blipFill>
        <p:spPr>
          <a:xfrm>
            <a:off x="9022680" y="5946840"/>
            <a:ext cx="2694240" cy="486360"/>
          </a:xfrm>
          <a:prstGeom prst="rect">
            <a:avLst/>
          </a:prstGeom>
          <a:ln>
            <a:noFill/>
          </a:ln>
        </p:spPr>
      </p:pic>
      <p:sp>
        <p:nvSpPr>
          <p:cNvPr id="1" name="CustomShape 1"/>
          <p:cNvSpPr/>
          <p:nvPr/>
        </p:nvSpPr>
        <p:spPr>
          <a:xfrm>
            <a:off x="145080" y="6400440"/>
            <a:ext cx="2634840" cy="364680"/>
          </a:xfrm>
          <a:prstGeom prst="rect">
            <a:avLst/>
          </a:prstGeom>
          <a:noFill/>
          <a:ln>
            <a:noFill/>
          </a:ln>
        </p:spPr>
        <p:style>
          <a:lnRef idx="0"/>
          <a:fillRef idx="0"/>
          <a:effectRef idx="0"/>
          <a:fontRef idx="minor"/>
        </p:style>
        <p:txBody>
          <a:bodyPr lIns="90000" rIns="90000" tIns="45000" bIns="45000">
            <a:noAutofit/>
          </a:bodyPr>
          <a:p>
            <a:pPr>
              <a:lnSpc>
                <a:spcPct val="100000"/>
              </a:lnSpc>
            </a:pPr>
            <a:fld id="{490FA30D-0574-41CE-9336-A01623439735}" type="slidenum">
              <a:rPr b="0" lang="en-US" sz="1400" spc="-1" strike="noStrike">
                <a:solidFill>
                  <a:srgbClr val="000000"/>
                </a:solidFill>
                <a:latin typeface="Arial"/>
                <a:ea typeface="DejaVu Sans"/>
              </a:rPr>
              <a:t>&lt;number&gt;</a:t>
            </a:fld>
            <a:endParaRPr b="0" lang="en-US" sz="1400" spc="-1" strike="noStrike">
              <a:latin typeface="Arial"/>
            </a:endParaRPr>
          </a:p>
        </p:txBody>
      </p:sp>
      <p:sp>
        <p:nvSpPr>
          <p:cNvPr id="2" name="PlaceHolder 2"/>
          <p:cNvSpPr>
            <a:spLocks noGrp="1"/>
          </p:cNvSpPr>
          <p:nvPr>
            <p:ph type="title"/>
          </p:nvPr>
        </p:nvSpPr>
        <p:spPr>
          <a:xfrm>
            <a:off x="609840" y="346320"/>
            <a:ext cx="10972080" cy="1144440"/>
          </a:xfrm>
          <a:prstGeom prst="rect">
            <a:avLst/>
          </a:prstGeom>
        </p:spPr>
        <p:txBody>
          <a:bodyPr lIns="0" rIns="0" tIns="0" bIns="0" anchor="ctr">
            <a:noAutofit/>
          </a:bodyPr>
          <a:p>
            <a:pPr algn="ctr">
              <a:lnSpc>
                <a:spcPct val="90000"/>
              </a:lnSpc>
            </a:pPr>
            <a:r>
              <a:rPr b="0" lang="en-US" sz="4400" spc="-1" strike="noStrike">
                <a:solidFill>
                  <a:srgbClr val="000000"/>
                </a:solidFill>
                <a:latin typeface="Arial"/>
                <a:ea typeface="DejaVu Sans"/>
              </a:rPr>
              <a:t>Click to edit the title text format</a:t>
            </a:r>
            <a:endParaRPr b="0" lang="en-US" sz="4400" spc="-1" strike="noStrike">
              <a:solidFill>
                <a:srgbClr val="000000"/>
              </a:solidFill>
              <a:latin typeface="Arial"/>
            </a:endParaRPr>
          </a:p>
        </p:txBody>
      </p:sp>
      <p:sp>
        <p:nvSpPr>
          <p:cNvPr id="3" name="PlaceHolder 3"/>
          <p:cNvSpPr>
            <a:spLocks noGrp="1"/>
          </p:cNvSpPr>
          <p:nvPr>
            <p:ph type="body"/>
          </p:nvPr>
        </p:nvSpPr>
        <p:spPr>
          <a:xfrm>
            <a:off x="609840" y="1677240"/>
            <a:ext cx="10972080" cy="3976920"/>
          </a:xfrm>
          <a:prstGeom prst="rect">
            <a:avLst/>
          </a:prstGeom>
        </p:spPr>
        <p:txBody>
          <a:bodyPr lIns="0" rIns="0" tIns="0" bIns="0">
            <a:normAutofit/>
          </a:bodyPr>
          <a:p>
            <a:pPr marL="432000" indent="-323640">
              <a:lnSpc>
                <a:spcPct val="90000"/>
              </a:lnSpc>
              <a:spcBef>
                <a:spcPts val="1417"/>
              </a:spcBef>
              <a:buClr>
                <a:srgbClr val="000000"/>
              </a:buClr>
              <a:buSzPct val="45000"/>
              <a:buFont typeface="Wingdings" charset="2"/>
              <a:buChar char=""/>
            </a:pPr>
            <a:r>
              <a:rPr b="0" lang="en-US" sz="3200" spc="-1" strike="noStrike">
                <a:solidFill>
                  <a:srgbClr val="000000"/>
                </a:solidFill>
                <a:latin typeface="Arial"/>
                <a:ea typeface="DejaVu Sans"/>
              </a:rPr>
              <a:t>Click to edit the outline text format</a:t>
            </a:r>
            <a:endParaRPr b="0" lang="en-US" sz="3200" spc="-1" strike="noStrike">
              <a:solidFill>
                <a:srgbClr val="000000"/>
              </a:solidFill>
              <a:latin typeface="Arial"/>
            </a:endParaRPr>
          </a:p>
          <a:p>
            <a:pPr lvl="1" marL="864000" indent="-323640">
              <a:lnSpc>
                <a:spcPct val="90000"/>
              </a:lnSpc>
              <a:spcBef>
                <a:spcPts val="1134"/>
              </a:spcBef>
              <a:buClr>
                <a:srgbClr val="000000"/>
              </a:buClr>
              <a:buSzPct val="75000"/>
              <a:buFont typeface="Symbol"/>
              <a:buChar char=""/>
            </a:pPr>
            <a:r>
              <a:rPr b="0" lang="en-US" sz="2800" spc="-1" strike="noStrike">
                <a:solidFill>
                  <a:srgbClr val="000000"/>
                </a:solidFill>
                <a:latin typeface="Arial"/>
                <a:ea typeface="DejaVu Sans"/>
              </a:rPr>
              <a:t>Second Outline Level</a:t>
            </a:r>
            <a:endParaRPr b="0" lang="en-US" sz="2800" spc="-1" strike="noStrike">
              <a:solidFill>
                <a:srgbClr val="000000"/>
              </a:solidFill>
              <a:latin typeface="Arial"/>
            </a:endParaRPr>
          </a:p>
          <a:p>
            <a:pPr lvl="2" marL="1296000" indent="-287640">
              <a:lnSpc>
                <a:spcPct val="90000"/>
              </a:lnSpc>
              <a:spcBef>
                <a:spcPts val="850"/>
              </a:spcBef>
              <a:buClr>
                <a:srgbClr val="000000"/>
              </a:buClr>
              <a:buSzPct val="45000"/>
              <a:buFont typeface="Wingdings" charset="2"/>
              <a:buChar char=""/>
            </a:pPr>
            <a:r>
              <a:rPr b="0" lang="en-US" sz="2400" spc="-1" strike="noStrike">
                <a:solidFill>
                  <a:srgbClr val="000000"/>
                </a:solidFill>
                <a:latin typeface="Arial"/>
                <a:ea typeface="DejaVu Sans"/>
              </a:rPr>
              <a:t>Third Outline Level</a:t>
            </a:r>
            <a:endParaRPr b="0" lang="en-US" sz="2400" spc="-1" strike="noStrike">
              <a:solidFill>
                <a:srgbClr val="000000"/>
              </a:solidFill>
              <a:latin typeface="Arial"/>
            </a:endParaRPr>
          </a:p>
          <a:p>
            <a:pPr lvl="3" marL="1728000" indent="-215640">
              <a:lnSpc>
                <a:spcPct val="90000"/>
              </a:lnSpc>
              <a:spcBef>
                <a:spcPts val="567"/>
              </a:spcBef>
              <a:buClr>
                <a:srgbClr val="000000"/>
              </a:buClr>
              <a:buSzPct val="75000"/>
              <a:buFont typeface="Symbol"/>
              <a:buChar char=""/>
            </a:pPr>
            <a:r>
              <a:rPr b="0" lang="en-US" sz="2000" spc="-1" strike="noStrike">
                <a:solidFill>
                  <a:srgbClr val="000000"/>
                </a:solidFill>
                <a:latin typeface="Arial"/>
                <a:ea typeface="DejaVu Sans"/>
              </a:rPr>
              <a:t>Fourth Outline Level</a:t>
            </a:r>
            <a:endParaRPr b="0" lang="en-US" sz="2000" spc="-1" strike="noStrike">
              <a:solidFill>
                <a:srgbClr val="000000"/>
              </a:solidFill>
              <a:latin typeface="Arial"/>
            </a:endParaRPr>
          </a:p>
          <a:p>
            <a:pPr lvl="4" marL="2160000" indent="-215640">
              <a:lnSpc>
                <a:spcPct val="90000"/>
              </a:lnSpc>
              <a:spcBef>
                <a:spcPts val="283"/>
              </a:spcBef>
              <a:buClr>
                <a:srgbClr val="000000"/>
              </a:buClr>
              <a:buSzPct val="45000"/>
              <a:buFont typeface="Wingdings" charset="2"/>
              <a:buChar char=""/>
            </a:pPr>
            <a:r>
              <a:rPr b="0" lang="en-US" sz="2000" spc="-1" strike="noStrike">
                <a:solidFill>
                  <a:srgbClr val="000000"/>
                </a:solidFill>
                <a:latin typeface="Arial"/>
                <a:ea typeface="DejaVu Sans"/>
              </a:rPr>
              <a:t>Fifth Outline Level</a:t>
            </a:r>
            <a:endParaRPr b="0" lang="en-US" sz="2000" spc="-1" strike="noStrike">
              <a:solidFill>
                <a:srgbClr val="000000"/>
              </a:solidFill>
              <a:latin typeface="Arial"/>
            </a:endParaRPr>
          </a:p>
          <a:p>
            <a:pPr lvl="5" marL="2592000" indent="-215640">
              <a:lnSpc>
                <a:spcPct val="90000"/>
              </a:lnSpc>
              <a:spcBef>
                <a:spcPts val="283"/>
              </a:spcBef>
              <a:buClr>
                <a:srgbClr val="000000"/>
              </a:buClr>
              <a:buSzPct val="45000"/>
              <a:buFont typeface="Wingdings" charset="2"/>
              <a:buChar char=""/>
            </a:pPr>
            <a:r>
              <a:rPr b="0" lang="en-US" sz="2000" spc="-1" strike="noStrike">
                <a:solidFill>
                  <a:srgbClr val="000000"/>
                </a:solidFill>
                <a:latin typeface="Arial"/>
                <a:ea typeface="DejaVu Sans"/>
              </a:rPr>
              <a:t>Sixth Outline Level</a:t>
            </a:r>
            <a:endParaRPr b="0" lang="en-US" sz="2000" spc="-1" strike="noStrike">
              <a:solidFill>
                <a:srgbClr val="000000"/>
              </a:solidFill>
              <a:latin typeface="Arial"/>
            </a:endParaRPr>
          </a:p>
          <a:p>
            <a:pPr lvl="6" marL="3024000" indent="-215640">
              <a:lnSpc>
                <a:spcPct val="90000"/>
              </a:lnSpc>
              <a:spcBef>
                <a:spcPts val="283"/>
              </a:spcBef>
              <a:buClr>
                <a:srgbClr val="000000"/>
              </a:buClr>
              <a:buSzPct val="45000"/>
              <a:buFont typeface="Wingdings" charset="2"/>
              <a:buChar char=""/>
            </a:pPr>
            <a:r>
              <a:rPr b="0" lang="en-US" sz="2000" spc="-1" strike="noStrike">
                <a:solidFill>
                  <a:srgbClr val="000000"/>
                </a:solidFill>
                <a:latin typeface="Arial"/>
                <a:ea typeface="DejaVu Sans"/>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40" name="Picture 11" descr=""/>
          <p:cNvPicPr/>
          <p:nvPr/>
        </p:nvPicPr>
        <p:blipFill>
          <a:blip r:embed="rId3"/>
          <a:srcRect l="6752" t="32283" r="7080" b="30331"/>
          <a:stretch/>
        </p:blipFill>
        <p:spPr>
          <a:xfrm>
            <a:off x="9022680" y="5946840"/>
            <a:ext cx="2694240" cy="486360"/>
          </a:xfrm>
          <a:prstGeom prst="rect">
            <a:avLst/>
          </a:prstGeom>
          <a:ln>
            <a:noFill/>
          </a:ln>
        </p:spPr>
      </p:pic>
      <p:pic>
        <p:nvPicPr>
          <p:cNvPr id="41" name="Picture 11" descr=""/>
          <p:cNvPicPr/>
          <p:nvPr/>
        </p:nvPicPr>
        <p:blipFill>
          <a:blip r:embed="rId4"/>
          <a:stretch/>
        </p:blipFill>
        <p:spPr>
          <a:xfrm>
            <a:off x="8826120" y="5555520"/>
            <a:ext cx="2891160" cy="1204200"/>
          </a:xfrm>
          <a:prstGeom prst="rect">
            <a:avLst/>
          </a:prstGeom>
          <a:ln>
            <a:noFill/>
          </a:ln>
        </p:spPr>
      </p:pic>
      <p:sp>
        <p:nvSpPr>
          <p:cNvPr id="42" name="CustomShape 1"/>
          <p:cNvSpPr/>
          <p:nvPr/>
        </p:nvSpPr>
        <p:spPr>
          <a:xfrm>
            <a:off x="145080" y="6395040"/>
            <a:ext cx="2634840" cy="364680"/>
          </a:xfrm>
          <a:prstGeom prst="rect">
            <a:avLst/>
          </a:prstGeom>
          <a:noFill/>
          <a:ln>
            <a:noFill/>
          </a:ln>
        </p:spPr>
        <p:style>
          <a:lnRef idx="0"/>
          <a:fillRef idx="0"/>
          <a:effectRef idx="0"/>
          <a:fontRef idx="minor"/>
        </p:style>
        <p:txBody>
          <a:bodyPr lIns="90000" rIns="90000" tIns="45000" bIns="45000">
            <a:noAutofit/>
          </a:bodyPr>
          <a:p>
            <a:pPr>
              <a:lnSpc>
                <a:spcPct val="100000"/>
              </a:lnSpc>
            </a:pPr>
            <a:fld id="{ED131A6F-BEAA-4470-AFD3-FF7319B4A0F8}" type="slidenum">
              <a:rPr b="0" lang="en-US" sz="1400" spc="-1" strike="noStrike">
                <a:solidFill>
                  <a:srgbClr val="ffffff"/>
                </a:solidFill>
                <a:latin typeface="Arial"/>
                <a:ea typeface="DejaVu Sans"/>
              </a:rPr>
              <a:t>&lt;number&gt;</a:t>
            </a:fld>
            <a:endParaRPr b="0" lang="en-US" sz="1400" spc="-1" strike="noStrike">
              <a:latin typeface="Arial"/>
            </a:endParaRPr>
          </a:p>
        </p:txBody>
      </p:sp>
      <p:sp>
        <p:nvSpPr>
          <p:cNvPr id="43" name="PlaceHolder 2"/>
          <p:cNvSpPr>
            <a:spLocks noGrp="1"/>
          </p:cNvSpPr>
          <p:nvPr>
            <p:ph type="title"/>
          </p:nvPr>
        </p:nvSpPr>
        <p:spPr>
          <a:xfrm>
            <a:off x="609480" y="273600"/>
            <a:ext cx="10972080" cy="1144440"/>
          </a:xfrm>
          <a:prstGeom prst="rect">
            <a:avLst/>
          </a:prstGeom>
        </p:spPr>
        <p:txBody>
          <a:bodyPr lIns="0" rIns="0" tIns="0" bIns="0" anchor="ctr">
            <a:noAutofit/>
          </a:bodyPr>
          <a:p>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4" name="PlaceHolder 3"/>
          <p:cNvSpPr>
            <a:spLocks noGrp="1"/>
          </p:cNvSpPr>
          <p:nvPr>
            <p:ph type="body"/>
          </p:nvPr>
        </p:nvSpPr>
        <p:spPr>
          <a:xfrm>
            <a:off x="609480" y="1630440"/>
            <a:ext cx="10972080" cy="3976920"/>
          </a:xfrm>
          <a:prstGeom prst="rect">
            <a:avLst/>
          </a:prstGeom>
        </p:spPr>
        <p:txBody>
          <a:bodyPr lIns="0" rIns="0" tIns="0" bIns="0">
            <a:normAutofit/>
          </a:bodyPr>
          <a:p>
            <a:pPr marL="432000" indent="-323640">
              <a:lnSpc>
                <a:spcPct val="90000"/>
              </a:lnSpc>
              <a:spcBef>
                <a:spcPts val="1417"/>
              </a:spcBef>
              <a:buClr>
                <a:srgbClr val="000000"/>
              </a:buClr>
              <a:buSzPct val="45000"/>
              <a:buFont typeface="Wingdings" charset="2"/>
              <a:buChar char=""/>
            </a:pPr>
            <a:r>
              <a:rPr b="0" lang="en-US" sz="3200" spc="-1" strike="noStrike">
                <a:solidFill>
                  <a:srgbClr val="ffffff"/>
                </a:solidFill>
                <a:latin typeface="Arial"/>
                <a:ea typeface="DejaVu Sans"/>
              </a:rPr>
              <a:t>Click to edit the outline text format</a:t>
            </a:r>
            <a:endParaRPr b="0" lang="en-US" sz="3200" spc="-1" strike="noStrike">
              <a:solidFill>
                <a:srgbClr val="ffffff"/>
              </a:solidFill>
              <a:latin typeface="Arial"/>
            </a:endParaRPr>
          </a:p>
          <a:p>
            <a:pPr lvl="1" marL="864000" indent="-323640">
              <a:lnSpc>
                <a:spcPct val="90000"/>
              </a:lnSpc>
              <a:spcBef>
                <a:spcPts val="1134"/>
              </a:spcBef>
              <a:buClr>
                <a:srgbClr val="000000"/>
              </a:buClr>
              <a:buSzPct val="75000"/>
              <a:buFont typeface="Symbol"/>
              <a:buChar char=""/>
            </a:pPr>
            <a:r>
              <a:rPr b="0" lang="en-US" sz="2800" spc="-1" strike="noStrike">
                <a:solidFill>
                  <a:srgbClr val="ffffff"/>
                </a:solidFill>
                <a:latin typeface="Arial"/>
                <a:ea typeface="DejaVu Sans"/>
              </a:rPr>
              <a:t>Second Outline Level</a:t>
            </a:r>
            <a:endParaRPr b="0" lang="en-US" sz="2800" spc="-1" strike="noStrike">
              <a:solidFill>
                <a:srgbClr val="ffffff"/>
              </a:solidFill>
              <a:latin typeface="Arial"/>
            </a:endParaRPr>
          </a:p>
          <a:p>
            <a:pPr lvl="2" marL="1296000" indent="-287640">
              <a:lnSpc>
                <a:spcPct val="90000"/>
              </a:lnSpc>
              <a:spcBef>
                <a:spcPts val="850"/>
              </a:spcBef>
              <a:buClr>
                <a:srgbClr val="000000"/>
              </a:buClr>
              <a:buSzPct val="45000"/>
              <a:buFont typeface="Wingdings" charset="2"/>
              <a:buChar char=""/>
            </a:pPr>
            <a:r>
              <a:rPr b="0" lang="en-US" sz="2400" spc="-1" strike="noStrike">
                <a:solidFill>
                  <a:srgbClr val="ffffff"/>
                </a:solidFill>
                <a:latin typeface="Arial"/>
                <a:ea typeface="DejaVu Sans"/>
              </a:rPr>
              <a:t>Third Outline Level</a:t>
            </a:r>
            <a:endParaRPr b="0" lang="en-US" sz="2400" spc="-1" strike="noStrike">
              <a:solidFill>
                <a:srgbClr val="ffffff"/>
              </a:solidFill>
              <a:latin typeface="Arial"/>
            </a:endParaRPr>
          </a:p>
          <a:p>
            <a:pPr lvl="3" marL="1728000" indent="-215640">
              <a:lnSpc>
                <a:spcPct val="90000"/>
              </a:lnSpc>
              <a:spcBef>
                <a:spcPts val="567"/>
              </a:spcBef>
              <a:buClr>
                <a:srgbClr val="000000"/>
              </a:buClr>
              <a:buSzPct val="75000"/>
              <a:buFont typeface="Symbol"/>
              <a:buChar char=""/>
            </a:pPr>
            <a:r>
              <a:rPr b="0" lang="en-US" sz="2000" spc="-1" strike="noStrike">
                <a:solidFill>
                  <a:srgbClr val="ffffff"/>
                </a:solidFill>
                <a:latin typeface="Arial"/>
                <a:ea typeface="DejaVu Sans"/>
              </a:rPr>
              <a:t>Fourth Outline Level</a:t>
            </a:r>
            <a:endParaRPr b="0" lang="en-US" sz="2000" spc="-1" strike="noStrike">
              <a:solidFill>
                <a:srgbClr val="ffffff"/>
              </a:solidFill>
              <a:latin typeface="Arial"/>
            </a:endParaRPr>
          </a:p>
          <a:p>
            <a:pPr lvl="4" marL="2160000" indent="-215640">
              <a:lnSpc>
                <a:spcPct val="90000"/>
              </a:lnSpc>
              <a:spcBef>
                <a:spcPts val="283"/>
              </a:spcBef>
              <a:buClr>
                <a:srgbClr val="000000"/>
              </a:buClr>
              <a:buSzPct val="45000"/>
              <a:buFont typeface="Wingdings" charset="2"/>
              <a:buChar char=""/>
            </a:pPr>
            <a:r>
              <a:rPr b="0" lang="en-US" sz="2000" spc="-1" strike="noStrike">
                <a:solidFill>
                  <a:srgbClr val="ffffff"/>
                </a:solidFill>
                <a:latin typeface="Arial"/>
                <a:ea typeface="DejaVu Sans"/>
              </a:rPr>
              <a:t>Fifth Outline Level</a:t>
            </a:r>
            <a:endParaRPr b="0" lang="en-US" sz="2000" spc="-1" strike="noStrike">
              <a:solidFill>
                <a:srgbClr val="ffffff"/>
              </a:solidFill>
              <a:latin typeface="Arial"/>
            </a:endParaRPr>
          </a:p>
          <a:p>
            <a:pPr lvl="5" marL="2592000" indent="-215640">
              <a:lnSpc>
                <a:spcPct val="90000"/>
              </a:lnSpc>
              <a:spcBef>
                <a:spcPts val="283"/>
              </a:spcBef>
              <a:buClr>
                <a:srgbClr val="000000"/>
              </a:buClr>
              <a:buSzPct val="45000"/>
              <a:buFont typeface="Wingdings" charset="2"/>
              <a:buChar char=""/>
            </a:pPr>
            <a:r>
              <a:rPr b="0" lang="en-US" sz="2000" spc="-1" strike="noStrike">
                <a:solidFill>
                  <a:srgbClr val="ffffff"/>
                </a:solidFill>
                <a:latin typeface="Arial"/>
                <a:ea typeface="DejaVu Sans"/>
              </a:rPr>
              <a:t>Sixth Outline Level</a:t>
            </a:r>
            <a:endParaRPr b="0" lang="en-US" sz="2000" spc="-1" strike="noStrike">
              <a:solidFill>
                <a:srgbClr val="ffffff"/>
              </a:solidFill>
              <a:latin typeface="Arial"/>
            </a:endParaRPr>
          </a:p>
          <a:p>
            <a:pPr lvl="6" marL="3024000" indent="-215640">
              <a:lnSpc>
                <a:spcPct val="90000"/>
              </a:lnSpc>
              <a:spcBef>
                <a:spcPts val="283"/>
              </a:spcBef>
              <a:buClr>
                <a:srgbClr val="000000"/>
              </a:buClr>
              <a:buSzPct val="45000"/>
              <a:buFont typeface="Wingdings" charset="2"/>
              <a:buChar char=""/>
            </a:pPr>
            <a:r>
              <a:rPr b="0" lang="en-US" sz="2000" spc="-1" strike="noStrike">
                <a:solidFill>
                  <a:srgbClr val="ffffff"/>
                </a:solidFill>
                <a:latin typeface="Arial"/>
                <a:ea typeface="DejaVu Sans"/>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pic>
        <p:nvPicPr>
          <p:cNvPr id="81" name="Picture 11" descr=""/>
          <p:cNvPicPr/>
          <p:nvPr/>
        </p:nvPicPr>
        <p:blipFill>
          <a:blip r:embed="rId3"/>
          <a:srcRect l="6752" t="32283" r="7080" b="30331"/>
          <a:stretch/>
        </p:blipFill>
        <p:spPr>
          <a:xfrm>
            <a:off x="9022680" y="5946840"/>
            <a:ext cx="2694240" cy="486360"/>
          </a:xfrm>
          <a:prstGeom prst="rect">
            <a:avLst/>
          </a:prstGeom>
          <a:ln>
            <a:noFill/>
          </a:ln>
        </p:spPr>
      </p:pic>
      <p:pic>
        <p:nvPicPr>
          <p:cNvPr id="82" name="Picture 11" descr=""/>
          <p:cNvPicPr/>
          <p:nvPr/>
        </p:nvPicPr>
        <p:blipFill>
          <a:blip r:embed="rId4"/>
          <a:stretch/>
        </p:blipFill>
        <p:spPr>
          <a:xfrm>
            <a:off x="8826120" y="5555520"/>
            <a:ext cx="2891160" cy="1204200"/>
          </a:xfrm>
          <a:prstGeom prst="rect">
            <a:avLst/>
          </a:prstGeom>
          <a:ln>
            <a:noFill/>
          </a:ln>
        </p:spPr>
      </p:pic>
      <p:sp>
        <p:nvSpPr>
          <p:cNvPr id="83" name="CustomShape 1"/>
          <p:cNvSpPr/>
          <p:nvPr/>
        </p:nvSpPr>
        <p:spPr>
          <a:xfrm>
            <a:off x="145080" y="6395040"/>
            <a:ext cx="2634840" cy="364680"/>
          </a:xfrm>
          <a:prstGeom prst="rect">
            <a:avLst/>
          </a:prstGeom>
          <a:noFill/>
          <a:ln>
            <a:noFill/>
          </a:ln>
        </p:spPr>
        <p:style>
          <a:lnRef idx="0"/>
          <a:fillRef idx="0"/>
          <a:effectRef idx="0"/>
          <a:fontRef idx="minor"/>
        </p:style>
        <p:txBody>
          <a:bodyPr lIns="90000" rIns="90000" tIns="45000" bIns="45000">
            <a:noAutofit/>
          </a:bodyPr>
          <a:p>
            <a:pPr>
              <a:lnSpc>
                <a:spcPct val="100000"/>
              </a:lnSpc>
            </a:pPr>
            <a:fld id="{189CBD05-A0A5-4694-A883-572C154D17B1}" type="slidenum">
              <a:rPr b="0" lang="en-US" sz="1400" spc="-1" strike="noStrike">
                <a:solidFill>
                  <a:srgbClr val="ffffff"/>
                </a:solidFill>
                <a:latin typeface="Arial"/>
                <a:ea typeface="DejaVu Sans"/>
              </a:rPr>
              <a:t>&lt;number&gt;</a:t>
            </a:fld>
            <a:endParaRPr b="0" lang="en-US" sz="1400" spc="-1" strike="noStrike">
              <a:latin typeface="Arial"/>
            </a:endParaRPr>
          </a:p>
        </p:txBody>
      </p:sp>
      <p:sp>
        <p:nvSpPr>
          <p:cNvPr id="84" name="PlaceHolder 2"/>
          <p:cNvSpPr>
            <a:spLocks noGrp="1"/>
          </p:cNvSpPr>
          <p:nvPr>
            <p:ph type="title"/>
          </p:nvPr>
        </p:nvSpPr>
        <p:spPr>
          <a:xfrm>
            <a:off x="609840" y="2637360"/>
            <a:ext cx="10972080" cy="1144440"/>
          </a:xfrm>
          <a:prstGeom prst="rect">
            <a:avLst/>
          </a:prstGeom>
        </p:spPr>
        <p:txBody>
          <a:bodyPr lIns="0" rIns="0" tIns="0" bIns="0" anchor="ctr">
            <a:noAutofit/>
          </a:bodyPr>
          <a:p>
            <a:pPr algn="ctr">
              <a:lnSpc>
                <a:spcPct val="90000"/>
              </a:lnSpc>
            </a:pPr>
            <a:r>
              <a:rPr b="0" lang="en-US" sz="4400" spc="-1" strike="noStrike">
                <a:solidFill>
                  <a:srgbClr val="ffffff"/>
                </a:solidFill>
                <a:latin typeface="Arial"/>
                <a:ea typeface="DejaVu Sans"/>
              </a:rPr>
              <a:t>Filler Text</a:t>
            </a:r>
            <a:endParaRPr b="0" lang="en-US" sz="4400" spc="-1" strike="noStrike">
              <a:solidFill>
                <a:srgbClr val="000000"/>
              </a:solidFill>
              <a:latin typeface="Arial"/>
            </a:endParaRPr>
          </a:p>
        </p:txBody>
      </p:sp>
      <p:sp>
        <p:nvSpPr>
          <p:cNvPr id="8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400" spc="-1" strike="noStrike">
                <a:solidFill>
                  <a:srgbClr val="ffffff"/>
                </a:solidFill>
                <a:latin typeface="Arial"/>
              </a:rPr>
              <a:t>Click to edit the outline text format</a:t>
            </a:r>
            <a:endParaRPr b="0" lang="en-US" sz="2400" spc="-1" strike="noStrike">
              <a:solidFill>
                <a:srgbClr val="ffffff"/>
              </a:solidFill>
              <a:latin typeface="Arial"/>
            </a:endParaRPr>
          </a:p>
          <a:p>
            <a:pPr lvl="1" marL="864000" indent="-324000">
              <a:spcBef>
                <a:spcPts val="1134"/>
              </a:spcBef>
              <a:buClr>
                <a:srgbClr val="000000"/>
              </a:buClr>
              <a:buSzPct val="75000"/>
              <a:buFont typeface="Symbol" charset="2"/>
              <a:buChar char=""/>
            </a:pPr>
            <a:r>
              <a:rPr b="0" lang="en-US" sz="2400" spc="-1" strike="noStrike">
                <a:solidFill>
                  <a:srgbClr val="ffffff"/>
                </a:solidFill>
                <a:latin typeface="Arial"/>
              </a:rPr>
              <a:t>Second Outline Level</a:t>
            </a:r>
            <a:endParaRPr b="0" lang="en-US" sz="2400" spc="-1" strike="noStrike">
              <a:solidFill>
                <a:srgbClr val="ffffff"/>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ffffff"/>
                </a:solidFill>
                <a:latin typeface="Arial"/>
              </a:rPr>
              <a:t>Third Outline Level</a:t>
            </a:r>
            <a:endParaRPr b="0" lang="en-US" sz="2400" spc="-1" strike="noStrike">
              <a:solidFill>
                <a:srgbClr val="ffffff"/>
              </a:solidFill>
              <a:latin typeface="Arial"/>
            </a:endParaRPr>
          </a:p>
          <a:p>
            <a:pPr lvl="3" marL="1728000" indent="-216000">
              <a:spcBef>
                <a:spcPts val="567"/>
              </a:spcBef>
              <a:buClr>
                <a:srgbClr val="000000"/>
              </a:buClr>
              <a:buSzPct val="75000"/>
              <a:buFont typeface="Symbol" charset="2"/>
              <a:buChar char=""/>
            </a:pPr>
            <a:r>
              <a:rPr b="0" lang="en-US" sz="2400" spc="-1" strike="noStrike">
                <a:solidFill>
                  <a:srgbClr val="ffffff"/>
                </a:solidFill>
                <a:latin typeface="Arial"/>
              </a:rPr>
              <a:t>Fourth Outline Level</a:t>
            </a:r>
            <a:endParaRPr b="0" lang="en-US" sz="2400" spc="-1" strike="noStrike">
              <a:solidFill>
                <a:srgbClr val="ffffff"/>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ffffff"/>
                </a:solidFill>
                <a:latin typeface="Arial"/>
              </a:rPr>
              <a:t>Fifth Outline Level</a:t>
            </a:r>
            <a:endParaRPr b="0" lang="en-US" sz="2000" spc="-1" strike="noStrike">
              <a:solidFill>
                <a:srgbClr val="ffffff"/>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ffffff"/>
                </a:solidFill>
                <a:latin typeface="Arial"/>
              </a:rPr>
              <a:t>Sixth Outline Level</a:t>
            </a:r>
            <a:endParaRPr b="0" lang="en-US" sz="2000" spc="-1" strike="noStrike">
              <a:solidFill>
                <a:srgbClr val="ffffff"/>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ffffff"/>
                </a:solidFill>
                <a:latin typeface="Arial"/>
              </a:rPr>
              <a:t>Seventh Outline Level</a:t>
            </a:r>
            <a:endParaRPr b="0" lang="en-US"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s/_rels/slide1.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4.png"/><Relationship Id="rId4"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7620120" y="4830840"/>
            <a:ext cx="3306240" cy="14403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29" name="CustomShape 2"/>
          <p:cNvSpPr/>
          <p:nvPr/>
        </p:nvSpPr>
        <p:spPr>
          <a:xfrm>
            <a:off x="8525520" y="5002200"/>
            <a:ext cx="3306240" cy="1440360"/>
          </a:xfrm>
          <a:prstGeom prst="rect">
            <a:avLst/>
          </a:prstGeom>
          <a:solidFill>
            <a:schemeClr val="bg1"/>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130" name="CustomShape 3"/>
          <p:cNvSpPr/>
          <p:nvPr/>
        </p:nvSpPr>
        <p:spPr>
          <a:xfrm>
            <a:off x="314280" y="551160"/>
            <a:ext cx="11563200" cy="1398240"/>
          </a:xfrm>
          <a:prstGeom prst="rect">
            <a:avLst/>
          </a:prstGeom>
          <a:noFill/>
          <a:ln>
            <a:noFill/>
          </a:ln>
        </p:spPr>
        <p:style>
          <a:lnRef idx="0"/>
          <a:fillRef idx="0"/>
          <a:effectRef idx="0"/>
          <a:fontRef idx="minor"/>
        </p:style>
        <p:txBody>
          <a:bodyPr lIns="90000" rIns="90000" tIns="45000" bIns="45000" anchor="b">
            <a:noAutofit/>
          </a:bodyPr>
          <a:p>
            <a:pPr algn="ctr">
              <a:lnSpc>
                <a:spcPct val="90000"/>
              </a:lnSpc>
              <a:spcAft>
                <a:spcPts val="601"/>
              </a:spcAft>
            </a:pPr>
            <a:r>
              <a:rPr b="1" lang="en-US" sz="3600" spc="-1" strike="noStrike">
                <a:solidFill>
                  <a:srgbClr val="000000"/>
                </a:solidFill>
                <a:latin typeface="Arial"/>
                <a:ea typeface="DejaVu Sans"/>
              </a:rPr>
              <a:t>Slide Template for the Arts-lab</a:t>
            </a:r>
            <a:endParaRPr b="0" lang="en-US" sz="3600" spc="-1" strike="noStrike">
              <a:latin typeface="Arial"/>
            </a:endParaRPr>
          </a:p>
          <a:p>
            <a:pPr algn="ctr">
              <a:lnSpc>
                <a:spcPct val="90000"/>
              </a:lnSpc>
              <a:spcAft>
                <a:spcPts val="601"/>
              </a:spcAft>
            </a:pPr>
            <a:r>
              <a:rPr b="1" lang="en-US" sz="2000" spc="-1" strike="noStrike">
                <a:solidFill>
                  <a:srgbClr val="000000"/>
                </a:solidFill>
                <a:latin typeface="Arial"/>
                <a:ea typeface="DejaVu Sans"/>
              </a:rPr>
              <a:t>Subtitles can be helpful</a:t>
            </a:r>
            <a:endParaRPr b="0" lang="en-US" sz="2000" spc="-1" strike="noStrike">
              <a:latin typeface="Arial"/>
            </a:endParaRPr>
          </a:p>
        </p:txBody>
      </p:sp>
      <p:sp>
        <p:nvSpPr>
          <p:cNvPr id="131" name="CustomShape 4"/>
          <p:cNvSpPr/>
          <p:nvPr/>
        </p:nvSpPr>
        <p:spPr>
          <a:xfrm>
            <a:off x="795600" y="2419920"/>
            <a:ext cx="10600200" cy="1816920"/>
          </a:xfrm>
          <a:prstGeom prst="rect">
            <a:avLst/>
          </a:prstGeom>
          <a:noFill/>
          <a:ln>
            <a:noFill/>
          </a:ln>
        </p:spPr>
        <p:style>
          <a:lnRef idx="0"/>
          <a:fillRef idx="0"/>
          <a:effectRef idx="0"/>
          <a:fontRef idx="minor"/>
        </p:style>
        <p:txBody>
          <a:bodyPr lIns="90000" rIns="90000" tIns="45000" bIns="45000">
            <a:noAutofit/>
          </a:bodyPr>
          <a:p>
            <a:pPr algn="ctr">
              <a:lnSpc>
                <a:spcPct val="190000"/>
              </a:lnSpc>
            </a:pPr>
            <a:r>
              <a:rPr b="1" lang="en-US" sz="2400" spc="-1" strike="noStrike">
                <a:solidFill>
                  <a:srgbClr val="000000"/>
                </a:solidFill>
                <a:latin typeface="Arial"/>
                <a:ea typeface="Arial"/>
              </a:rPr>
              <a:t>Austin Downey</a:t>
            </a:r>
            <a:endParaRPr b="0" lang="en-US" sz="2400" spc="-1" strike="noStrike">
              <a:latin typeface="Arial"/>
            </a:endParaRPr>
          </a:p>
          <a:p>
            <a:pPr algn="ctr">
              <a:lnSpc>
                <a:spcPct val="190000"/>
              </a:lnSpc>
            </a:pPr>
            <a:endParaRPr b="0" lang="en-US" sz="2400" spc="-1" strike="noStrike">
              <a:latin typeface="Arial"/>
            </a:endParaRPr>
          </a:p>
          <a:p>
            <a:pPr algn="ctr">
              <a:lnSpc>
                <a:spcPct val="100000"/>
              </a:lnSpc>
            </a:pPr>
            <a:r>
              <a:rPr b="1" lang="en-US" sz="1600" spc="-1" strike="noStrike">
                <a:solidFill>
                  <a:srgbClr val="000000"/>
                </a:solidFill>
                <a:latin typeface="Arial"/>
                <a:ea typeface="Arial"/>
              </a:rPr>
              <a:t>Assistant Professor, Department of Mechanical Engineering</a:t>
            </a:r>
            <a:endParaRPr b="0" lang="en-US" sz="1600" spc="-1" strike="noStrike">
              <a:latin typeface="Arial"/>
            </a:endParaRPr>
          </a:p>
          <a:p>
            <a:pPr algn="ctr">
              <a:lnSpc>
                <a:spcPct val="100000"/>
              </a:lnSpc>
            </a:pPr>
            <a:r>
              <a:rPr b="1" lang="en-US" sz="1600" spc="-1" strike="noStrike">
                <a:solidFill>
                  <a:srgbClr val="000000"/>
                </a:solidFill>
                <a:latin typeface="Arial"/>
                <a:ea typeface="Arial"/>
              </a:rPr>
              <a:t>Assistant Professor, Department of Civil and Environmental Engineering</a:t>
            </a:r>
            <a:endParaRPr b="0" lang="en-US" sz="1600" spc="-1" strike="noStrike">
              <a:latin typeface="Arial"/>
            </a:endParaRPr>
          </a:p>
          <a:p>
            <a:pPr algn="ctr">
              <a:lnSpc>
                <a:spcPct val="190000"/>
              </a:lnSpc>
              <a:spcBef>
                <a:spcPts val="1001"/>
              </a:spcBef>
            </a:pPr>
            <a:endParaRPr b="0" lang="en-US" sz="1600" spc="-1" strike="noStrike">
              <a:latin typeface="Arial"/>
            </a:endParaRPr>
          </a:p>
        </p:txBody>
      </p:sp>
      <p:sp>
        <p:nvSpPr>
          <p:cNvPr id="132" name="CustomShape 5"/>
          <p:cNvSpPr/>
          <p:nvPr/>
        </p:nvSpPr>
        <p:spPr>
          <a:xfrm>
            <a:off x="7721280" y="4711320"/>
            <a:ext cx="4155840" cy="637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1" strike="noStrike">
                <a:solidFill>
                  <a:srgbClr val="000000"/>
                </a:solidFill>
                <a:latin typeface="Arial"/>
                <a:ea typeface="Arial"/>
              </a:rPr>
              <a:t>Note:</a:t>
            </a:r>
            <a:r>
              <a:rPr b="0" lang="en-US" sz="1200" spc="-1" strike="noStrike">
                <a:solidFill>
                  <a:srgbClr val="000000"/>
                </a:solidFill>
                <a:latin typeface="Arial"/>
                <a:ea typeface="Arial"/>
              </a:rPr>
              <a:t> This slide format is not in the slide master, rather it is a modified version of the basic slides with a white box in the bottom left to cover the UofSC logo.</a:t>
            </a:r>
            <a:endParaRPr b="0" lang="en-US" sz="1200" spc="-1" strike="noStrike">
              <a:latin typeface="Arial"/>
            </a:endParaRPr>
          </a:p>
        </p:txBody>
      </p:sp>
      <p:pic>
        <p:nvPicPr>
          <p:cNvPr id="133" name="Picture 2" descr="University of South Carolina"/>
          <p:cNvPicPr/>
          <p:nvPr/>
        </p:nvPicPr>
        <p:blipFill>
          <a:blip r:embed="rId1"/>
          <a:stretch/>
        </p:blipFill>
        <p:spPr>
          <a:xfrm>
            <a:off x="4459680" y="4408560"/>
            <a:ext cx="3272400" cy="189792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420480" y="315000"/>
            <a:ext cx="10508040" cy="630720"/>
          </a:xfrm>
          <a:prstGeom prst="rect">
            <a:avLst/>
          </a:prstGeom>
          <a:noFill/>
          <a:ln>
            <a:noFill/>
          </a:ln>
        </p:spPr>
        <p:style>
          <a:lnRef idx="0"/>
          <a:fillRef idx="0"/>
          <a:effectRef idx="0"/>
          <a:fontRef idx="minor"/>
        </p:style>
        <p:txBody>
          <a:bodyPr lIns="90000" rIns="90000" tIns="45000" bIns="45000" anchor="ctr">
            <a:noAutofit/>
          </a:bodyPr>
          <a:p>
            <a:pPr>
              <a:lnSpc>
                <a:spcPct val="90000"/>
              </a:lnSpc>
            </a:pPr>
            <a:br/>
            <a:r>
              <a:rPr b="0" lang="en-US" sz="3000" spc="-1" strike="noStrike">
                <a:solidFill>
                  <a:srgbClr val="000000"/>
                </a:solidFill>
                <a:latin typeface="Arial"/>
                <a:ea typeface="DejaVu Sans"/>
              </a:rPr>
              <a:t>A title in Arial size 30 font (Liberation Sans in Libre Office)</a:t>
            </a:r>
            <a:endParaRPr b="0" lang="en-US" sz="3000" spc="-1" strike="noStrike">
              <a:latin typeface="Arial"/>
            </a:endParaRPr>
          </a:p>
        </p:txBody>
      </p:sp>
      <p:sp>
        <p:nvSpPr>
          <p:cNvPr id="135" name="CustomShape 2"/>
          <p:cNvSpPr/>
          <p:nvPr/>
        </p:nvSpPr>
        <p:spPr>
          <a:xfrm>
            <a:off x="11353680" y="6492960"/>
            <a:ext cx="702360" cy="357840"/>
          </a:xfrm>
          <a:prstGeom prst="rect">
            <a:avLst/>
          </a:prstGeom>
          <a:noFill/>
          <a:ln>
            <a:noFill/>
          </a:ln>
        </p:spPr>
        <p:style>
          <a:lnRef idx="0"/>
          <a:fillRef idx="0"/>
          <a:effectRef idx="0"/>
          <a:fontRef idx="minor"/>
        </p:style>
      </p:sp>
      <p:sp>
        <p:nvSpPr>
          <p:cNvPr id="136" name="CustomShape 3"/>
          <p:cNvSpPr/>
          <p:nvPr/>
        </p:nvSpPr>
        <p:spPr>
          <a:xfrm>
            <a:off x="524160" y="1350000"/>
            <a:ext cx="10983960" cy="4478040"/>
          </a:xfrm>
          <a:prstGeom prst="rect">
            <a:avLst/>
          </a:prstGeom>
          <a:noFill/>
          <a:ln>
            <a:noFill/>
          </a:ln>
        </p:spPr>
        <p:style>
          <a:lnRef idx="0"/>
          <a:fillRef idx="0"/>
          <a:effectRef idx="0"/>
          <a:fontRef idx="minor"/>
        </p:style>
        <p:txBody>
          <a:bodyPr lIns="90000" rIns="90000" tIns="45000" bIns="45000">
            <a:noAutofit/>
          </a:bodyPr>
          <a:p>
            <a:pPr marL="5760">
              <a:lnSpc>
                <a:spcPct val="100000"/>
              </a:lnSpc>
              <a:spcBef>
                <a:spcPts val="1001"/>
              </a:spcBef>
            </a:pPr>
            <a:r>
              <a:rPr b="0" lang="en-US" sz="2000" spc="-1" strike="noStrike">
                <a:solidFill>
                  <a:srgbClr val="000000"/>
                </a:solidFill>
                <a:latin typeface="Arial"/>
                <a:ea typeface="DejaVu Sans"/>
              </a:rPr>
              <a:t>A few things to consider</a:t>
            </a:r>
            <a:endParaRPr b="0" lang="en-US" sz="2000" spc="-1" strike="noStrike">
              <a:latin typeface="Arial"/>
            </a:endParaRPr>
          </a:p>
          <a:p>
            <a:pPr marL="3488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Bullet points work well in Arial size 20 font.</a:t>
            </a:r>
            <a:endParaRPr b="0" lang="en-US" sz="2000" spc="-1" strike="noStrike">
              <a:latin typeface="Arial"/>
            </a:endParaRPr>
          </a:p>
          <a:p>
            <a:pPr marL="3488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I deleted all the slide master templates; I just find these confusing as its hard to track down problems. </a:t>
            </a:r>
            <a:endParaRPr b="0" lang="en-US" sz="2000" spc="-1" strike="noStrike">
              <a:latin typeface="Arial"/>
            </a:endParaRPr>
          </a:p>
          <a:p>
            <a:pPr marL="3488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If you need a new slide, just copy the slide and delete the old content. </a:t>
            </a:r>
            <a:endParaRPr b="0" lang="en-US" sz="2000" spc="-1" strike="noStrike">
              <a:latin typeface="Arial"/>
            </a:endParaRPr>
          </a:p>
          <a:p>
            <a:pPr marL="3488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If you copy slides in, note that it may also bring in the template on the slide master. Best of luck!</a:t>
            </a:r>
            <a:endParaRPr b="0" lang="en-US" sz="2000" spc="-1" strike="noStrike">
              <a:latin typeface="Arial"/>
            </a:endParaRPr>
          </a:p>
          <a:p>
            <a:pPr marL="3488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Nothing beats black text on a white background.</a:t>
            </a:r>
            <a:endParaRPr b="0" lang="en-US" sz="2000" spc="-1" strike="noStrike">
              <a:latin typeface="Arial"/>
            </a:endParaRPr>
          </a:p>
          <a:p>
            <a:pPr lvl="1" marL="8060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The intended bullet points carry more information. </a:t>
            </a:r>
            <a:endParaRPr b="0" lang="en-US" sz="2000" spc="-1" strike="noStrike">
              <a:latin typeface="Arial"/>
            </a:endParaRPr>
          </a:p>
          <a:p>
            <a:pPr lvl="1" marL="806040" indent="-342720">
              <a:lnSpc>
                <a:spcPct val="100000"/>
              </a:lnSpc>
              <a:spcBef>
                <a:spcPts val="1001"/>
              </a:spcBef>
              <a:buClr>
                <a:srgbClr val="000000"/>
              </a:buClr>
              <a:buFont typeface="Arial"/>
              <a:buChar char="•"/>
            </a:pPr>
            <a:r>
              <a:rPr b="0" lang="en-US" sz="2000" spc="-1" strike="noStrike">
                <a:solidFill>
                  <a:srgbClr val="000000"/>
                </a:solidFill>
                <a:latin typeface="Arial"/>
                <a:ea typeface="DejaVu Sans"/>
              </a:rPr>
              <a:t>Bullet points should have at least two points. </a:t>
            </a:r>
            <a:endParaRPr b="0" lang="en-US" sz="2000" spc="-1" strike="noStrike">
              <a:latin typeface="Arial"/>
            </a:endParaRPr>
          </a:p>
          <a:p>
            <a:pPr>
              <a:lnSpc>
                <a:spcPct val="100000"/>
              </a:lnSpc>
              <a:spcBef>
                <a:spcPts val="1001"/>
              </a:spcBef>
            </a:pPr>
            <a:endParaRPr b="0" lang="en-US" sz="2000" spc="-1" strike="noStrike">
              <a:latin typeface="Arial"/>
            </a:endParaRPr>
          </a:p>
          <a:p>
            <a:pPr marL="216000" indent="-209880">
              <a:lnSpc>
                <a:spcPct val="100000"/>
              </a:lnSpc>
              <a:spcBef>
                <a:spcPts val="10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609480" y="2448360"/>
            <a:ext cx="10972080" cy="1144440"/>
          </a:xfrm>
          <a:prstGeom prst="rect">
            <a:avLst/>
          </a:prstGeom>
          <a:noFill/>
          <a:ln>
            <a:noFill/>
          </a:ln>
        </p:spPr>
        <p:txBody>
          <a:bodyPr lIns="0" rIns="0" tIns="0" bIns="0" anchor="ctr">
            <a:noAutofit/>
          </a:bodyPr>
          <a:p>
            <a:pPr algn="ctr">
              <a:lnSpc>
                <a:spcPct val="90000"/>
              </a:lnSpc>
            </a:pPr>
            <a:r>
              <a:rPr b="0" lang="en-US" sz="4400" spc="-1" strike="noStrike">
                <a:solidFill>
                  <a:srgbClr val="ffffff"/>
                </a:solidFill>
                <a:latin typeface="Arial"/>
                <a:ea typeface="DejaVu Sans"/>
              </a:rPr>
              <a:t>Progress Bars with Macros</a:t>
            </a:r>
            <a:endParaRPr b="0" lang="en-US" sz="4400" spc="-1" strike="noStrike">
              <a:solidFill>
                <a:srgbClr val="000000"/>
              </a:solidFill>
              <a:latin typeface="Arial"/>
            </a:endParaRPr>
          </a:p>
        </p:txBody>
      </p:sp>
      <p:sp>
        <p:nvSpPr>
          <p:cNvPr id="138" name="CustomShape 2"/>
          <p:cNvSpPr/>
          <p:nvPr/>
        </p:nvSpPr>
        <p:spPr>
          <a:xfrm>
            <a:off x="7732440" y="4515840"/>
            <a:ext cx="4155840" cy="9122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256" strike="noStrike">
                <a:solidFill>
                  <a:srgbClr val="ffffff"/>
                </a:solidFill>
                <a:latin typeface="Arial"/>
                <a:ea typeface="Arial"/>
              </a:rPr>
              <a:t>Note:</a:t>
            </a:r>
            <a:r>
              <a:rPr b="0" lang="en-US" sz="1200" spc="256" strike="noStrike">
                <a:solidFill>
                  <a:srgbClr val="ffffff"/>
                </a:solidFill>
                <a:latin typeface="Arial"/>
                <a:ea typeface="Arial"/>
              </a:rPr>
              <a:t> You can use red slides for section breaks, does not work well with the snake macro</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536040" y="567360"/>
            <a:ext cx="10972080" cy="11444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3000" spc="-1" strike="noStrike">
                <a:solidFill>
                  <a:srgbClr val="000000"/>
                </a:solidFill>
                <a:latin typeface="Arial"/>
                <a:ea typeface="DejaVu Sans"/>
              </a:rPr>
              <a:t>Custom Macros to make progress bars</a:t>
            </a:r>
            <a:endParaRPr b="0" lang="en-US" sz="3000" spc="-1" strike="noStrike">
              <a:latin typeface="Arial"/>
            </a:endParaRPr>
          </a:p>
        </p:txBody>
      </p:sp>
      <p:sp>
        <p:nvSpPr>
          <p:cNvPr id="140" name="CustomShape 2"/>
          <p:cNvSpPr/>
          <p:nvPr/>
        </p:nvSpPr>
        <p:spPr>
          <a:xfrm>
            <a:off x="683280" y="1089360"/>
            <a:ext cx="10972080" cy="593640"/>
          </a:xfrm>
          <a:prstGeom prst="rect">
            <a:avLst/>
          </a:prstGeom>
          <a:noFill/>
          <a:ln>
            <a:noFill/>
          </a:ln>
        </p:spPr>
        <p:style>
          <a:lnRef idx="0"/>
          <a:fillRef idx="0"/>
          <a:effectRef idx="0"/>
          <a:fontRef idx="minor"/>
        </p:style>
        <p:txBody>
          <a:bodyPr lIns="90000" rIns="90000" tIns="45000" bIns="45000">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ea typeface="DejaVu Sans"/>
              </a:rPr>
              <a:t>progressBarSnake</a:t>
            </a:r>
            <a:endParaRPr b="0" lang="en-US" sz="1800" spc="-1" strike="noStrike">
              <a:latin typeface="Arial"/>
            </a:endParaRPr>
          </a:p>
        </p:txBody>
      </p:sp>
      <p:sp>
        <p:nvSpPr>
          <p:cNvPr id="141" name="CustomShape 3"/>
          <p:cNvSpPr/>
          <p:nvPr/>
        </p:nvSpPr>
        <p:spPr>
          <a:xfrm>
            <a:off x="609840" y="3655800"/>
            <a:ext cx="10972080" cy="593640"/>
          </a:xfrm>
          <a:prstGeom prst="rect">
            <a:avLst/>
          </a:prstGeom>
          <a:noFill/>
          <a:ln>
            <a:noFill/>
          </a:ln>
        </p:spPr>
        <p:style>
          <a:lnRef idx="0"/>
          <a:fillRef idx="0"/>
          <a:effectRef idx="0"/>
          <a:fontRef idx="minor"/>
        </p:style>
        <p:txBody>
          <a:bodyPr lIns="90000" rIns="90000" tIns="45000" bIns="45000">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ea typeface="DejaVu Sans"/>
              </a:rPr>
              <a:t>progressBarBlack</a:t>
            </a:r>
            <a:endParaRPr b="0" lang="en-US" sz="1800" spc="-1" strike="noStrike">
              <a:latin typeface="Arial"/>
            </a:endParaRPr>
          </a:p>
        </p:txBody>
      </p:sp>
      <p:sp>
        <p:nvSpPr>
          <p:cNvPr id="142" name="CustomShape 4"/>
          <p:cNvSpPr/>
          <p:nvPr/>
        </p:nvSpPr>
        <p:spPr>
          <a:xfrm>
            <a:off x="6904080" y="1488960"/>
            <a:ext cx="4677840" cy="716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US" sz="1200" spc="-1" strike="noStrike">
                <a:solidFill>
                  <a:srgbClr val="000000"/>
                </a:solidFill>
                <a:latin typeface="Arial"/>
                <a:ea typeface="DejaVu Sans"/>
              </a:rPr>
              <a:t>Note:</a:t>
            </a:r>
            <a:r>
              <a:rPr b="0" lang="en-US" sz="1200" spc="-1" strike="noStrike">
                <a:solidFill>
                  <a:srgbClr val="000000"/>
                </a:solidFill>
                <a:latin typeface="Arial"/>
                <a:ea typeface="DejaVu Sans"/>
              </a:rPr>
              <a:t> To save the macro’s you have to enable macros, this changes the .ppt to .pptm. The template is not provided in the .pptm format as this is generally poor practice for security reasons. </a:t>
            </a:r>
            <a:endParaRPr b="0" lang="en-US" sz="1200" spc="-1" strike="noStrike">
              <a:latin typeface="Arial"/>
            </a:endParaRPr>
          </a:p>
        </p:txBody>
      </p:sp>
      <p:pic>
        <p:nvPicPr>
          <p:cNvPr id="143" name="Picture 22" descr=""/>
          <p:cNvPicPr/>
          <p:nvPr/>
        </p:nvPicPr>
        <p:blipFill>
          <a:blip r:embed="rId1"/>
          <a:stretch/>
        </p:blipFill>
        <p:spPr>
          <a:xfrm>
            <a:off x="974160" y="4001400"/>
            <a:ext cx="5047920" cy="2147400"/>
          </a:xfrm>
          <a:prstGeom prst="rect">
            <a:avLst/>
          </a:prstGeom>
          <a:ln>
            <a:noFill/>
          </a:ln>
        </p:spPr>
      </p:pic>
      <p:sp>
        <p:nvSpPr>
          <p:cNvPr id="144" name="CustomShape 5"/>
          <p:cNvSpPr/>
          <p:nvPr/>
        </p:nvSpPr>
        <p:spPr>
          <a:xfrm>
            <a:off x="6904080" y="2417040"/>
            <a:ext cx="4677840" cy="716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US" sz="1200" spc="-1" strike="noStrike">
                <a:solidFill>
                  <a:srgbClr val="000000"/>
                </a:solidFill>
                <a:latin typeface="Arial"/>
                <a:ea typeface="DejaVu Sans"/>
              </a:rPr>
              <a:t>Note:</a:t>
            </a:r>
            <a:r>
              <a:rPr b="0" lang="en-US" sz="1200" spc="-1" strike="noStrike">
                <a:solidFill>
                  <a:srgbClr val="000000"/>
                </a:solidFill>
                <a:latin typeface="Arial"/>
                <a:ea typeface="DejaVu Sans"/>
              </a:rPr>
              <a:t> The macros are stored in the corresponding .txt files. Make sure not to copy in the first and last line of the code. </a:t>
            </a:r>
            <a:endParaRPr b="0" lang="en-US" sz="1200" spc="-1" strike="noStrike">
              <a:latin typeface="Arial"/>
            </a:endParaRPr>
          </a:p>
        </p:txBody>
      </p:sp>
      <p:pic>
        <p:nvPicPr>
          <p:cNvPr id="145" name="Picture 10" descr=""/>
          <p:cNvPicPr/>
          <p:nvPr/>
        </p:nvPicPr>
        <p:blipFill>
          <a:blip r:embed="rId2"/>
          <a:stretch/>
        </p:blipFill>
        <p:spPr>
          <a:xfrm>
            <a:off x="974160" y="1488960"/>
            <a:ext cx="5047920" cy="2162520"/>
          </a:xfrm>
          <a:prstGeom prst="rect">
            <a:avLst/>
          </a:prstGeom>
          <a:ln>
            <a:noFill/>
          </a:ln>
        </p:spPr>
      </p:pic>
      <p:sp>
        <p:nvSpPr>
          <p:cNvPr id="146" name="CustomShape 6"/>
          <p:cNvSpPr/>
          <p:nvPr/>
        </p:nvSpPr>
        <p:spPr>
          <a:xfrm>
            <a:off x="6904080" y="3162240"/>
            <a:ext cx="4677840" cy="716400"/>
          </a:xfrm>
          <a:prstGeom prst="rect">
            <a:avLst/>
          </a:prstGeom>
          <a:noFill/>
          <a:ln>
            <a:noFill/>
          </a:ln>
        </p:spPr>
        <p:style>
          <a:lnRef idx="0"/>
          <a:fillRef idx="0"/>
          <a:effectRef idx="0"/>
          <a:fontRef idx="minor"/>
        </p:style>
        <p:txBody>
          <a:bodyPr lIns="90000" rIns="90000" tIns="45000" bIns="45000">
            <a:normAutofit/>
          </a:bodyPr>
          <a:p>
            <a:pPr>
              <a:lnSpc>
                <a:spcPct val="90000"/>
              </a:lnSpc>
              <a:spcBef>
                <a:spcPts val="1001"/>
              </a:spcBef>
              <a:tabLst>
                <a:tab algn="l" pos="0"/>
              </a:tabLst>
            </a:pPr>
            <a:r>
              <a:rPr b="1" lang="en-US" sz="1200" spc="-1" strike="noStrike">
                <a:solidFill>
                  <a:srgbClr val="000000"/>
                </a:solidFill>
                <a:latin typeface="Arial"/>
                <a:ea typeface="DejaVu Sans"/>
              </a:rPr>
              <a:t>Note:</a:t>
            </a:r>
            <a:r>
              <a:rPr b="0" lang="en-US" sz="1200" spc="-1" strike="noStrike">
                <a:solidFill>
                  <a:srgbClr val="000000"/>
                </a:solidFill>
                <a:latin typeface="Arial"/>
                <a:ea typeface="DejaVu Sans"/>
              </a:rPr>
              <a:t> To delete, just click on the bar on the bottom of each slide and select delete. </a:t>
            </a:r>
            <a:endParaRPr b="0" lang="en-US"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536040" y="567360"/>
            <a:ext cx="10972080" cy="1144440"/>
          </a:xfrm>
          <a:prstGeom prst="rect">
            <a:avLst/>
          </a:prstGeom>
          <a:noFill/>
          <a:ln>
            <a:noFill/>
          </a:ln>
        </p:spPr>
        <p:style>
          <a:lnRef idx="0"/>
          <a:fillRef idx="0"/>
          <a:effectRef idx="0"/>
          <a:fontRef idx="minor"/>
        </p:style>
        <p:txBody>
          <a:bodyPr lIns="90000" rIns="90000" tIns="45000" bIns="45000">
            <a:noAutofit/>
          </a:bodyPr>
          <a:p>
            <a:pPr>
              <a:lnSpc>
                <a:spcPct val="90000"/>
              </a:lnSpc>
            </a:pPr>
            <a:r>
              <a:rPr b="0" lang="en-US" sz="3000" spc="-1" strike="noStrike">
                <a:solidFill>
                  <a:srgbClr val="000000"/>
                </a:solidFill>
                <a:latin typeface="Arial"/>
                <a:ea typeface="DejaVu Sans"/>
              </a:rPr>
              <a:t>How to run Custom Macros</a:t>
            </a:r>
            <a:endParaRPr b="0" lang="en-US" sz="3000" spc="-1" strike="noStrike">
              <a:latin typeface="Arial"/>
            </a:endParaRPr>
          </a:p>
        </p:txBody>
      </p:sp>
      <p:sp>
        <p:nvSpPr>
          <p:cNvPr id="148" name="CustomShape 2"/>
          <p:cNvSpPr/>
          <p:nvPr/>
        </p:nvSpPr>
        <p:spPr>
          <a:xfrm>
            <a:off x="683280" y="1214640"/>
            <a:ext cx="10972080" cy="593640"/>
          </a:xfrm>
          <a:prstGeom prst="rect">
            <a:avLst/>
          </a:prstGeom>
          <a:noFill/>
          <a:ln>
            <a:noFill/>
          </a:ln>
        </p:spPr>
        <p:style>
          <a:lnRef idx="0"/>
          <a:fillRef idx="0"/>
          <a:effectRef idx="0"/>
          <a:fontRef idx="minor"/>
        </p:style>
        <p:txBody>
          <a:bodyPr lIns="90000" rIns="90000" tIns="45000" bIns="45000">
            <a:normAutofit/>
          </a:bodyPr>
          <a:p>
            <a:pPr marL="228600" indent="-228240">
              <a:lnSpc>
                <a:spcPct val="90000"/>
              </a:lnSpc>
              <a:spcBef>
                <a:spcPts val="1001"/>
              </a:spcBef>
              <a:buClr>
                <a:srgbClr val="000000"/>
              </a:buClr>
              <a:buFont typeface="Arial"/>
              <a:buChar char="•"/>
            </a:pPr>
            <a:r>
              <a:rPr b="0" lang="en-US" sz="1800" spc="-1" strike="noStrike">
                <a:solidFill>
                  <a:srgbClr val="000000"/>
                </a:solidFill>
                <a:latin typeface="Arial"/>
                <a:ea typeface="DejaVu Sans"/>
              </a:rPr>
              <a:t>Taken from [https://www.howtogeek.com/709523/how-to-create-a-progress-bar-in-microsoft-powerpoint/]</a:t>
            </a:r>
            <a:endParaRPr b="0" lang="en-US" sz="1800" spc="-1" strike="noStrike">
              <a:latin typeface="Arial"/>
            </a:endParaRPr>
          </a:p>
        </p:txBody>
      </p:sp>
      <p:pic>
        <p:nvPicPr>
          <p:cNvPr id="149" name="Picture 4" descr=""/>
          <p:cNvPicPr/>
          <p:nvPr/>
        </p:nvPicPr>
        <p:blipFill>
          <a:blip r:embed="rId1"/>
          <a:stretch/>
        </p:blipFill>
        <p:spPr>
          <a:xfrm>
            <a:off x="302040" y="1847160"/>
            <a:ext cx="4373640" cy="4147200"/>
          </a:xfrm>
          <a:prstGeom prst="rect">
            <a:avLst/>
          </a:prstGeom>
          <a:ln>
            <a:noFill/>
          </a:ln>
        </p:spPr>
      </p:pic>
      <p:pic>
        <p:nvPicPr>
          <p:cNvPr id="150" name="Picture 5" descr=""/>
          <p:cNvPicPr/>
          <p:nvPr/>
        </p:nvPicPr>
        <p:blipFill>
          <a:blip r:embed="rId2"/>
          <a:stretch/>
        </p:blipFill>
        <p:spPr>
          <a:xfrm>
            <a:off x="4608000" y="1847160"/>
            <a:ext cx="3445560" cy="3976920"/>
          </a:xfrm>
          <a:prstGeom prst="rect">
            <a:avLst/>
          </a:prstGeom>
          <a:ln>
            <a:noFill/>
          </a:ln>
        </p:spPr>
      </p:pic>
      <p:pic>
        <p:nvPicPr>
          <p:cNvPr id="151" name="Picture 6" descr=""/>
          <p:cNvPicPr/>
          <p:nvPr/>
        </p:nvPicPr>
        <p:blipFill>
          <a:blip r:embed="rId3"/>
          <a:stretch/>
        </p:blipFill>
        <p:spPr>
          <a:xfrm>
            <a:off x="8091000" y="1750680"/>
            <a:ext cx="3638160" cy="4609080"/>
          </a:xfrm>
          <a:prstGeom prst="rect">
            <a:avLst/>
          </a:prstGeom>
          <a:ln>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758160" y="2062800"/>
            <a:ext cx="10514520" cy="2187000"/>
          </a:xfrm>
          <a:prstGeom prst="rect">
            <a:avLst/>
          </a:prstGeom>
          <a:noFill/>
          <a:ln>
            <a:noFill/>
          </a:ln>
        </p:spPr>
        <p:style>
          <a:lnRef idx="0"/>
          <a:fillRef idx="0"/>
          <a:effectRef idx="0"/>
          <a:fontRef idx="minor"/>
        </p:style>
        <p:txBody>
          <a:bodyPr lIns="90000" rIns="90000" tIns="45000" bIns="45000">
            <a:noAutofit/>
          </a:bodyPr>
          <a:p>
            <a:pPr algn="ctr">
              <a:lnSpc>
                <a:spcPct val="90000"/>
              </a:lnSpc>
            </a:pPr>
            <a:r>
              <a:rPr b="1" lang="en-US" sz="6000" spc="-1" strike="noStrike" cap="all">
                <a:solidFill>
                  <a:srgbClr val="ffffff"/>
                </a:solidFill>
                <a:latin typeface="Arial"/>
                <a:ea typeface="DejaVu Sans"/>
              </a:rPr>
              <a:t>Thanks!</a:t>
            </a:r>
            <a:endParaRPr b="0" lang="en-US" sz="6000" spc="-1" strike="noStrike">
              <a:latin typeface="Arial"/>
            </a:endParaRPr>
          </a:p>
        </p:txBody>
      </p:sp>
      <p:sp>
        <p:nvSpPr>
          <p:cNvPr id="153" name="CustomShape 2"/>
          <p:cNvSpPr/>
          <p:nvPr/>
        </p:nvSpPr>
        <p:spPr>
          <a:xfrm>
            <a:off x="1040400" y="5162400"/>
            <a:ext cx="4155840" cy="109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US" sz="1200" spc="256" strike="noStrike">
                <a:solidFill>
                  <a:srgbClr val="ffffff"/>
                </a:solidFill>
                <a:latin typeface="Arial"/>
                <a:ea typeface="Arial"/>
              </a:rPr>
              <a:t>Contact Information</a:t>
            </a:r>
            <a:endParaRPr b="0" lang="en-US" sz="1200" spc="-1" strike="noStrike">
              <a:latin typeface="Arial"/>
            </a:endParaRPr>
          </a:p>
          <a:p>
            <a:pPr>
              <a:lnSpc>
                <a:spcPct val="100000"/>
              </a:lnSpc>
            </a:pPr>
            <a:r>
              <a:rPr b="1" lang="en-US" sz="1200" spc="256" strike="noStrike">
                <a:solidFill>
                  <a:srgbClr val="ffffff"/>
                </a:solidFill>
                <a:latin typeface="Arial"/>
                <a:ea typeface="Arial"/>
              </a:rPr>
              <a:t>Email: xxx</a:t>
            </a:r>
            <a:endParaRPr b="0" lang="en-US" sz="1200" spc="-1" strike="noStrike">
              <a:latin typeface="Arial"/>
            </a:endParaRPr>
          </a:p>
          <a:p>
            <a:pPr>
              <a:lnSpc>
                <a:spcPct val="100000"/>
              </a:lnSpc>
            </a:pPr>
            <a:r>
              <a:rPr b="1" lang="en-US" sz="1200" spc="256" strike="noStrike">
                <a:solidFill>
                  <a:srgbClr val="ffffff"/>
                </a:solidFill>
                <a:latin typeface="Arial"/>
                <a:ea typeface="Arial"/>
              </a:rPr>
              <a:t>Github: xxx</a:t>
            </a:r>
            <a:endParaRPr b="0" lang="en-US" sz="1200" spc="-1" strike="noStrike">
              <a:latin typeface="Arial"/>
            </a:endParaRPr>
          </a:p>
          <a:p>
            <a:pPr>
              <a:lnSpc>
                <a:spcPct val="100000"/>
              </a:lnSpc>
            </a:pPr>
            <a:r>
              <a:rPr b="1" lang="en-US" sz="1200" spc="256" strike="noStrike">
                <a:solidFill>
                  <a:srgbClr val="ffffff"/>
                </a:solidFill>
                <a:latin typeface="Arial"/>
                <a:ea typeface="Arial"/>
              </a:rPr>
              <a:t>Social: xxx</a:t>
            </a:r>
            <a:endParaRPr b="0" lang="en-US" sz="1200" spc="-1" strike="noStrike">
              <a:latin typeface="Arial"/>
            </a:endParaRPr>
          </a:p>
          <a:p>
            <a:pPr>
              <a:lnSpc>
                <a:spcPct val="100000"/>
              </a:lnSpc>
            </a:pPr>
            <a:endParaRPr b="0" lang="en-US" sz="1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uofsc_ppt_substitute_fonts_wide</Template>
  <TotalTime>5993</TotalTime>
  <Application>LibreOffice/6.4.7.2$Linux_X86_64 LibreOffice_project/40$Build-2</Application>
  <Words>329</Words>
  <Paragraphs>33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2019-09-08T16:44:05Z</dcterms:created>
  <dc:creator>DOWNEY, AUSTIN</dc:creator>
  <dc:description/>
  <dc:language>en-US</dc:language>
  <cp:lastModifiedBy/>
  <dcterms:modified xsi:type="dcterms:W3CDTF">2022-06-07T10:01:23Z</dcterms:modified>
  <cp:revision>234</cp:revision>
  <dc:subject/>
  <dc:title>Presentation Title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2</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