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A008-82DD-4DE9-8E33-4EFB8D869763}" v="66" dt="2024-06-17T18:43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96917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Title:</a:t>
            </a:r>
          </a:p>
          <a:p>
            <a:pPr lvl="0"/>
            <a:r>
              <a:rPr lang="en-US" dirty="0"/>
              <a:t>Email: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35866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2613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6A461-863C-424F-BAE7-45F2ACA74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Optional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B2FF-1748-1752-C51A-ED679CC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number one</a:t>
            </a:r>
          </a:p>
          <a:p>
            <a:r>
              <a:rPr lang="en-US" dirty="0"/>
              <a:t>A second bullet</a:t>
            </a:r>
          </a:p>
          <a:p>
            <a:r>
              <a:rPr lang="en-US" dirty="0"/>
              <a:t>A final, third bullet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EE7D-7156-7B83-CFBD-0D467EB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03AC-670E-A4B8-DA6D-85DC55E7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408224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F20D-37E0-6C63-ADE5-9C60C55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243-2208-2679-FAC7-1F79824A90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Bullet number one</a:t>
            </a:r>
          </a:p>
          <a:p>
            <a:r>
              <a:rPr lang="en-US" dirty="0"/>
              <a:t>A second bullet</a:t>
            </a:r>
          </a:p>
          <a:p>
            <a:r>
              <a:rPr lang="en-US" dirty="0"/>
              <a:t>A final, third bullet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B207A-02DF-2B56-07F8-69842B42F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Bullet number one</a:t>
            </a:r>
          </a:p>
          <a:p>
            <a:r>
              <a:rPr lang="en-US" dirty="0"/>
              <a:t>A second bullet</a:t>
            </a:r>
          </a:p>
          <a:p>
            <a:r>
              <a:rPr lang="en-US" dirty="0"/>
              <a:t>A final, third bullet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84A06-4452-76C2-E9CF-B1F57F10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6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Name:</a:t>
            </a:r>
          </a:p>
          <a:p>
            <a:r>
              <a:rPr lang="en-US" dirty="0"/>
              <a:t>Title: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Lab GitHub: github.com/arts-laboratory</a:t>
            </a:r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50</TotalTime>
  <Words>64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UofSC Simple Theme</vt:lpstr>
      <vt:lpstr>Presentation Title</vt:lpstr>
      <vt:lpstr>Headline </vt:lpstr>
      <vt:lpstr>Section Break</vt:lpstr>
      <vt:lpstr>Headline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Downey</dc:creator>
  <cp:lastModifiedBy>Downey, Austin</cp:lastModifiedBy>
  <cp:revision>10</cp:revision>
  <dcterms:created xsi:type="dcterms:W3CDTF">2024-06-17T18:22:44Z</dcterms:created>
  <dcterms:modified xsi:type="dcterms:W3CDTF">2024-11-13T14:59:37Z</dcterms:modified>
</cp:coreProperties>
</file>