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406FC-29EA-4CC4-ABB8-C97F50E9E258}" v="200" dt="2023-04-11T17:14:40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orinne" userId="S::cas48@email.sc.edu::5bff00ce-c2fd-473b-84a8-356dda047bd0" providerId="AD" clId="Web-{BB5406FC-29EA-4CC4-ABB8-C97F50E9E258}"/>
    <pc:docChg chg="addSld modSld">
      <pc:chgData name="Smith, Corinne" userId="S::cas48@email.sc.edu::5bff00ce-c2fd-473b-84a8-356dda047bd0" providerId="AD" clId="Web-{BB5406FC-29EA-4CC4-ABB8-C97F50E9E258}" dt="2023-04-11T17:14:39.147" v="193" actId="20577"/>
      <pc:docMkLst>
        <pc:docMk/>
      </pc:docMkLst>
      <pc:sldChg chg="modSp new">
        <pc:chgData name="Smith, Corinne" userId="S::cas48@email.sc.edu::5bff00ce-c2fd-473b-84a8-356dda047bd0" providerId="AD" clId="Web-{BB5406FC-29EA-4CC4-ABB8-C97F50E9E258}" dt="2023-04-11T17:03:52.660" v="21" actId="20577"/>
        <pc:sldMkLst>
          <pc:docMk/>
          <pc:sldMk cId="3232976895" sldId="256"/>
        </pc:sldMkLst>
        <pc:spChg chg="mod">
          <ac:chgData name="Smith, Corinne" userId="S::cas48@email.sc.edu::5bff00ce-c2fd-473b-84a8-356dda047bd0" providerId="AD" clId="Web-{BB5406FC-29EA-4CC4-ABB8-C97F50E9E258}" dt="2023-04-11T17:03:13.612" v="4" actId="20577"/>
          <ac:spMkLst>
            <pc:docMk/>
            <pc:sldMk cId="3232976895" sldId="256"/>
            <ac:spMk id="2" creationId="{3F93F221-A2EF-1F11-6E30-43EE5025307F}"/>
          </ac:spMkLst>
        </pc:spChg>
        <pc:spChg chg="mod">
          <ac:chgData name="Smith, Corinne" userId="S::cas48@email.sc.edu::5bff00ce-c2fd-473b-84a8-356dda047bd0" providerId="AD" clId="Web-{BB5406FC-29EA-4CC4-ABB8-C97F50E9E258}" dt="2023-04-11T17:03:52.660" v="21" actId="20577"/>
          <ac:spMkLst>
            <pc:docMk/>
            <pc:sldMk cId="3232976895" sldId="256"/>
            <ac:spMk id="3" creationId="{DB9873AD-C2B4-70F4-FEB9-6633F4D0280D}"/>
          </ac:spMkLst>
        </pc:spChg>
      </pc:sldChg>
      <pc:sldChg chg="modSp new">
        <pc:chgData name="Smith, Corinne" userId="S::cas48@email.sc.edu::5bff00ce-c2fd-473b-84a8-356dda047bd0" providerId="AD" clId="Web-{BB5406FC-29EA-4CC4-ABB8-C97F50E9E258}" dt="2023-04-11T17:05:21.022" v="34" actId="20577"/>
        <pc:sldMkLst>
          <pc:docMk/>
          <pc:sldMk cId="531812469" sldId="257"/>
        </pc:sldMkLst>
        <pc:spChg chg="mod">
          <ac:chgData name="Smith, Corinne" userId="S::cas48@email.sc.edu::5bff00ce-c2fd-473b-84a8-356dda047bd0" providerId="AD" clId="Web-{BB5406FC-29EA-4CC4-ABB8-C97F50E9E258}" dt="2023-04-11T17:05:21.022" v="34" actId="20577"/>
          <ac:spMkLst>
            <pc:docMk/>
            <pc:sldMk cId="531812469" sldId="257"/>
            <ac:spMk id="2" creationId="{00F25CAD-045D-B06B-C5DC-44C6427FB581}"/>
          </ac:spMkLst>
        </pc:spChg>
      </pc:sldChg>
      <pc:sldChg chg="modSp new">
        <pc:chgData name="Smith, Corinne" userId="S::cas48@email.sc.edu::5bff00ce-c2fd-473b-84a8-356dda047bd0" providerId="AD" clId="Web-{BB5406FC-29EA-4CC4-ABB8-C97F50E9E258}" dt="2023-04-11T17:07:52.261" v="38" actId="20577"/>
        <pc:sldMkLst>
          <pc:docMk/>
          <pc:sldMk cId="940671142" sldId="258"/>
        </pc:sldMkLst>
        <pc:spChg chg="mod">
          <ac:chgData name="Smith, Corinne" userId="S::cas48@email.sc.edu::5bff00ce-c2fd-473b-84a8-356dda047bd0" providerId="AD" clId="Web-{BB5406FC-29EA-4CC4-ABB8-C97F50E9E258}" dt="2023-04-11T17:07:52.261" v="38" actId="20577"/>
          <ac:spMkLst>
            <pc:docMk/>
            <pc:sldMk cId="940671142" sldId="258"/>
            <ac:spMk id="2" creationId="{DDD826A4-801F-79E0-856A-5075B959B075}"/>
          </ac:spMkLst>
        </pc:spChg>
      </pc:sldChg>
      <pc:sldChg chg="modSp new">
        <pc:chgData name="Smith, Corinne" userId="S::cas48@email.sc.edu::5bff00ce-c2fd-473b-84a8-356dda047bd0" providerId="AD" clId="Web-{BB5406FC-29EA-4CC4-ABB8-C97F50E9E258}" dt="2023-04-11T17:08:15.136" v="55" actId="20577"/>
        <pc:sldMkLst>
          <pc:docMk/>
          <pc:sldMk cId="2680021479" sldId="259"/>
        </pc:sldMkLst>
        <pc:spChg chg="mod">
          <ac:chgData name="Smith, Corinne" userId="S::cas48@email.sc.edu::5bff00ce-c2fd-473b-84a8-356dda047bd0" providerId="AD" clId="Web-{BB5406FC-29EA-4CC4-ABB8-C97F50E9E258}" dt="2023-04-11T17:08:02.652" v="42" actId="20577"/>
          <ac:spMkLst>
            <pc:docMk/>
            <pc:sldMk cId="2680021479" sldId="259"/>
            <ac:spMk id="2" creationId="{3E212FBF-31C9-C1FC-31E7-ED7E23E24E1D}"/>
          </ac:spMkLst>
        </pc:spChg>
        <pc:spChg chg="mod">
          <ac:chgData name="Smith, Corinne" userId="S::cas48@email.sc.edu::5bff00ce-c2fd-473b-84a8-356dda047bd0" providerId="AD" clId="Web-{BB5406FC-29EA-4CC4-ABB8-C97F50E9E258}" dt="2023-04-11T17:08:15.136" v="55" actId="20577"/>
          <ac:spMkLst>
            <pc:docMk/>
            <pc:sldMk cId="2680021479" sldId="259"/>
            <ac:spMk id="3" creationId="{24DD81EA-A1B4-3495-879E-0941B2138880}"/>
          </ac:spMkLst>
        </pc:spChg>
      </pc:sldChg>
      <pc:sldChg chg="modSp new">
        <pc:chgData name="Smith, Corinne" userId="S::cas48@email.sc.edu::5bff00ce-c2fd-473b-84a8-356dda047bd0" providerId="AD" clId="Web-{BB5406FC-29EA-4CC4-ABB8-C97F50E9E258}" dt="2023-04-11T17:10:18.109" v="76" actId="20577"/>
        <pc:sldMkLst>
          <pc:docMk/>
          <pc:sldMk cId="3380071591" sldId="260"/>
        </pc:sldMkLst>
        <pc:spChg chg="mod">
          <ac:chgData name="Smith, Corinne" userId="S::cas48@email.sc.edu::5bff00ce-c2fd-473b-84a8-356dda047bd0" providerId="AD" clId="Web-{BB5406FC-29EA-4CC4-ABB8-C97F50E9E258}" dt="2023-04-11T17:10:06.921" v="72" actId="20577"/>
          <ac:spMkLst>
            <pc:docMk/>
            <pc:sldMk cId="3380071591" sldId="260"/>
            <ac:spMk id="2" creationId="{3453D4C5-13DC-104B-3999-70EEC50F3330}"/>
          </ac:spMkLst>
        </pc:spChg>
        <pc:spChg chg="mod">
          <ac:chgData name="Smith, Corinne" userId="S::cas48@email.sc.edu::5bff00ce-c2fd-473b-84a8-356dda047bd0" providerId="AD" clId="Web-{BB5406FC-29EA-4CC4-ABB8-C97F50E9E258}" dt="2023-04-11T17:10:18.109" v="76" actId="20577"/>
          <ac:spMkLst>
            <pc:docMk/>
            <pc:sldMk cId="3380071591" sldId="260"/>
            <ac:spMk id="3" creationId="{19F6CF74-A53F-D9B2-976C-DE1F6F23F053}"/>
          </ac:spMkLst>
        </pc:spChg>
      </pc:sldChg>
      <pc:sldChg chg="modSp new">
        <pc:chgData name="Smith, Corinne" userId="S::cas48@email.sc.edu::5bff00ce-c2fd-473b-84a8-356dda047bd0" providerId="AD" clId="Web-{BB5406FC-29EA-4CC4-ABB8-C97F50E9E258}" dt="2023-04-11T17:12:25.425" v="153" actId="20577"/>
        <pc:sldMkLst>
          <pc:docMk/>
          <pc:sldMk cId="808394109" sldId="261"/>
        </pc:sldMkLst>
        <pc:spChg chg="mod">
          <ac:chgData name="Smith, Corinne" userId="S::cas48@email.sc.edu::5bff00ce-c2fd-473b-84a8-356dda047bd0" providerId="AD" clId="Web-{BB5406FC-29EA-4CC4-ABB8-C97F50E9E258}" dt="2023-04-11T17:10:58.297" v="85" actId="20577"/>
          <ac:spMkLst>
            <pc:docMk/>
            <pc:sldMk cId="808394109" sldId="261"/>
            <ac:spMk id="2" creationId="{E1839D90-6858-27CD-3D57-E7346FC26964}"/>
          </ac:spMkLst>
        </pc:spChg>
        <pc:spChg chg="mod">
          <ac:chgData name="Smith, Corinne" userId="S::cas48@email.sc.edu::5bff00ce-c2fd-473b-84a8-356dda047bd0" providerId="AD" clId="Web-{BB5406FC-29EA-4CC4-ABB8-C97F50E9E258}" dt="2023-04-11T17:12:25.425" v="153" actId="20577"/>
          <ac:spMkLst>
            <pc:docMk/>
            <pc:sldMk cId="808394109" sldId="261"/>
            <ac:spMk id="3" creationId="{389E3372-B8AB-A035-EBA3-7BB13DE41AFF}"/>
          </ac:spMkLst>
        </pc:spChg>
      </pc:sldChg>
      <pc:sldChg chg="modSp new">
        <pc:chgData name="Smith, Corinne" userId="S::cas48@email.sc.edu::5bff00ce-c2fd-473b-84a8-356dda047bd0" providerId="AD" clId="Web-{BB5406FC-29EA-4CC4-ABB8-C97F50E9E258}" dt="2023-04-11T17:12:02.784" v="126" actId="20577"/>
        <pc:sldMkLst>
          <pc:docMk/>
          <pc:sldMk cId="3220831111" sldId="262"/>
        </pc:sldMkLst>
        <pc:spChg chg="mod">
          <ac:chgData name="Smith, Corinne" userId="S::cas48@email.sc.edu::5bff00ce-c2fd-473b-84a8-356dda047bd0" providerId="AD" clId="Web-{BB5406FC-29EA-4CC4-ABB8-C97F50E9E258}" dt="2023-04-11T17:12:02.784" v="126" actId="20577"/>
          <ac:spMkLst>
            <pc:docMk/>
            <pc:sldMk cId="3220831111" sldId="262"/>
            <ac:spMk id="2" creationId="{CBD89015-9EDB-1FEC-31D4-0A3E1BE40F68}"/>
          </ac:spMkLst>
        </pc:spChg>
      </pc:sldChg>
      <pc:sldChg chg="modSp new">
        <pc:chgData name="Smith, Corinne" userId="S::cas48@email.sc.edu::5bff00ce-c2fd-473b-84a8-356dda047bd0" providerId="AD" clId="Web-{BB5406FC-29EA-4CC4-ABB8-C97F50E9E258}" dt="2023-04-11T17:14:27.538" v="189" actId="20577"/>
        <pc:sldMkLst>
          <pc:docMk/>
          <pc:sldMk cId="3015326707" sldId="263"/>
        </pc:sldMkLst>
        <pc:spChg chg="mod">
          <ac:chgData name="Smith, Corinne" userId="S::cas48@email.sc.edu::5bff00ce-c2fd-473b-84a8-356dda047bd0" providerId="AD" clId="Web-{BB5406FC-29EA-4CC4-ABB8-C97F50E9E258}" dt="2023-04-11T17:13:40.271" v="158" actId="20577"/>
          <ac:spMkLst>
            <pc:docMk/>
            <pc:sldMk cId="3015326707" sldId="263"/>
            <ac:spMk id="2" creationId="{034D5D34-1173-29C3-4316-1940A4835994}"/>
          </ac:spMkLst>
        </pc:spChg>
        <pc:spChg chg="mod">
          <ac:chgData name="Smith, Corinne" userId="S::cas48@email.sc.edu::5bff00ce-c2fd-473b-84a8-356dda047bd0" providerId="AD" clId="Web-{BB5406FC-29EA-4CC4-ABB8-C97F50E9E258}" dt="2023-04-11T17:14:27.538" v="189" actId="20577"/>
          <ac:spMkLst>
            <pc:docMk/>
            <pc:sldMk cId="3015326707" sldId="263"/>
            <ac:spMk id="3" creationId="{A70115A9-3FBC-D445-8DA8-A5FC4EBC12FF}"/>
          </ac:spMkLst>
        </pc:spChg>
      </pc:sldChg>
      <pc:sldChg chg="modSp new mod modClrScheme chgLayout">
        <pc:chgData name="Smith, Corinne" userId="S::cas48@email.sc.edu::5bff00ce-c2fd-473b-84a8-356dda047bd0" providerId="AD" clId="Web-{BB5406FC-29EA-4CC4-ABB8-C97F50E9E258}" dt="2023-04-11T17:14:39.147" v="193" actId="20577"/>
        <pc:sldMkLst>
          <pc:docMk/>
          <pc:sldMk cId="1861575614" sldId="264"/>
        </pc:sldMkLst>
        <pc:spChg chg="mod ord">
          <ac:chgData name="Smith, Corinne" userId="S::cas48@email.sc.edu::5bff00ce-c2fd-473b-84a8-356dda047bd0" providerId="AD" clId="Web-{BB5406FC-29EA-4CC4-ABB8-C97F50E9E258}" dt="2023-04-11T17:14:39.147" v="193" actId="20577"/>
          <ac:spMkLst>
            <pc:docMk/>
            <pc:sldMk cId="1861575614" sldId="264"/>
            <ac:spMk id="2" creationId="{6969A98F-6D06-5F1D-215F-22E7A0C5364D}"/>
          </ac:spMkLst>
        </pc:spChg>
        <pc:spChg chg="mod ord">
          <ac:chgData name="Smith, Corinne" userId="S::cas48@email.sc.edu::5bff00ce-c2fd-473b-84a8-356dda047bd0" providerId="AD" clId="Web-{BB5406FC-29EA-4CC4-ABB8-C97F50E9E258}" dt="2023-04-11T17:14:33.303" v="191"/>
          <ac:spMkLst>
            <pc:docMk/>
            <pc:sldMk cId="1861575614" sldId="264"/>
            <ac:spMk id="3" creationId="{2FD4E164-8AB0-ABF1-0C12-133400F2D0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F221-A2EF-1F11-6E30-43EE50253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Bridge Shaker Demonstration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873AD-C2B4-70F4-FEB9-6633F4D02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Downey1</a:t>
            </a:r>
          </a:p>
          <a:p>
            <a:r>
              <a:rPr lang="en-US" dirty="0">
                <a:cs typeface="Calibri"/>
              </a:rPr>
              <a:t>Corinne Smith, Ryan Brown, Alex Toth, Ryan Yount</a:t>
            </a:r>
          </a:p>
        </p:txBody>
      </p:sp>
    </p:spTree>
    <p:extLst>
      <p:ext uri="{BB962C8B-B14F-4D97-AF65-F5344CB8AC3E}">
        <p14:creationId xmlns:p14="http://schemas.microsoft.com/office/powerpoint/2010/main" val="323297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5CAD-045D-B06B-C5DC-44C6427F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78C4-8BA6-35C3-4AA3-053DDDCE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26A4-801F-79E0-856A-5075B959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Mission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B507-B54F-D041-B1FE-F089A002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2FBF-31C9-C1FC-31E7-ED7E23E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81EA-A1B4-3495-879E-0941B213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Highlight the critical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D4C5-13DC-104B-3999-70EEC50F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Target and Fallback Specifications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CF74-A53F-D9B2-976C-DE1F6F23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Mention challenging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7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9D90-6858-27CD-3D57-E7346FC2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3372-B8AB-A035-EBA3-7BB13DE4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Insert photo of bridge shaker</a:t>
            </a:r>
          </a:p>
          <a:p>
            <a:r>
              <a:rPr lang="en-US" dirty="0">
                <a:cs typeface="Calibri"/>
              </a:rPr>
              <a:t>Discuss functionality</a:t>
            </a:r>
          </a:p>
          <a:p>
            <a:r>
              <a:rPr lang="en-US" dirty="0">
                <a:cs typeface="Calibri"/>
              </a:rPr>
              <a:t>Highlight features</a:t>
            </a:r>
          </a:p>
          <a:p>
            <a:r>
              <a:rPr lang="en-US" dirty="0">
                <a:cs typeface="Calibri"/>
              </a:rPr>
              <a:t>Maybe physically demonstrate (at low frequency) here?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39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9015-9EDB-1FEC-31D4-0A3E1BE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Engineering Analyses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9113-492E-9A06-699B-06F9A6F5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5D34-1173-29C3-4316-1940A483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15A9-3FBC-D445-8DA8-A5FC4EBC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Methodology/tests run</a:t>
            </a:r>
          </a:p>
          <a:p>
            <a:pPr lvl="1"/>
            <a:r>
              <a:rPr lang="en-US" dirty="0">
                <a:cs typeface="Calibri"/>
              </a:rPr>
              <a:t>Rationale for each test</a:t>
            </a:r>
          </a:p>
          <a:p>
            <a:r>
              <a:rPr lang="en-US" dirty="0">
                <a:cs typeface="Calibri"/>
              </a:rPr>
              <a:t>Results</a:t>
            </a:r>
          </a:p>
          <a:p>
            <a:r>
              <a:rPr lang="en-US" dirty="0">
                <a:cs typeface="Calibri"/>
              </a:rPr>
              <a:t>Target and fallback specs table from conclusion</a:t>
            </a:r>
          </a:p>
        </p:txBody>
      </p:sp>
    </p:spTree>
    <p:extLst>
      <p:ext uri="{BB962C8B-B14F-4D97-AF65-F5344CB8AC3E}">
        <p14:creationId xmlns:p14="http://schemas.microsoft.com/office/powerpoint/2010/main" val="301532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A98F-6D06-5F1D-215F-22E7A0C5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E164-8AB0-ABF1-0C12-133400F2D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a58a97-cabf-4837-8f96-c91b0b817cc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CA3ACFDE758044BE560E5EB5D8170C" ma:contentTypeVersion="12" ma:contentTypeDescription="Create a new document." ma:contentTypeScope="" ma:versionID="70955f48e18b38c03c0d319d966dca67">
  <xsd:schema xmlns:xsd="http://www.w3.org/2001/XMLSchema" xmlns:xs="http://www.w3.org/2001/XMLSchema" xmlns:p="http://schemas.microsoft.com/office/2006/metadata/properties" xmlns:ns2="82a58a97-cabf-4837-8f96-c91b0b817cc7" xmlns:ns3="e5885384-5b72-4896-8161-d3d89fe18823" targetNamespace="http://schemas.microsoft.com/office/2006/metadata/properties" ma:root="true" ma:fieldsID="ca21da3f6d5ddd7536726f649e78890c" ns2:_="" ns3:_="">
    <xsd:import namespace="82a58a97-cabf-4837-8f96-c91b0b817cc7"/>
    <xsd:import namespace="e5885384-5b72-4896-8161-d3d89fe188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a58a97-cabf-4837-8f96-c91b0b817c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0eb1200-ba6e-4cde-9974-9e593fd12a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85384-5b72-4896-8161-d3d89fe1882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C86A60-8EAF-4C34-A7C2-FED84EE2F12A}">
  <ds:schemaRefs>
    <ds:schemaRef ds:uri="http://schemas.microsoft.com/office/2006/metadata/properties"/>
    <ds:schemaRef ds:uri="http://schemas.microsoft.com/office/infopath/2007/PartnerControls"/>
    <ds:schemaRef ds:uri="82a58a97-cabf-4837-8f96-c91b0b817cc7"/>
  </ds:schemaRefs>
</ds:datastoreItem>
</file>

<file path=customXml/itemProps2.xml><?xml version="1.0" encoding="utf-8"?>
<ds:datastoreItem xmlns:ds="http://schemas.openxmlformats.org/officeDocument/2006/customXml" ds:itemID="{04764EAF-B135-4DDB-80A9-365790AD02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CE4937-32D0-4A12-9B60-56845EDAA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a58a97-cabf-4837-8f96-c91b0b817cc7"/>
    <ds:schemaRef ds:uri="e5885384-5b72-4896-8161-d3d89fe188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Bridge Shaker Demonstration</vt:lpstr>
      <vt:lpstr>Project Background</vt:lpstr>
      <vt:lpstr>Project Mission Statement</vt:lpstr>
      <vt:lpstr>Needs</vt:lpstr>
      <vt:lpstr>Target and Fallback Specifications</vt:lpstr>
      <vt:lpstr>Final Solution</vt:lpstr>
      <vt:lpstr>Engineering Analyses Performed</vt:lpstr>
      <vt:lpstr>Product Testing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41</cp:revision>
  <dcterms:created xsi:type="dcterms:W3CDTF">2013-07-15T20:26:40Z</dcterms:created>
  <dcterms:modified xsi:type="dcterms:W3CDTF">2023-04-11T17:14:46Z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0x01010013CA3ACFDE758044BE560E5EB5D8170C</vt:lpwstr>
  </property>
  <property fmtid="{D5CDD505-2E9C-101B-9397-08002B2CF9AE}" pid="3" name="MediaServiceImageTags">
    <vt:lpwstr/>
  </property>
</Properties>
</file>