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7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94"/>
  </p:normalViewPr>
  <p:slideViewPr>
    <p:cSldViewPr snapToGrid="0" snapToObjects="1">
      <p:cViewPr varScale="1">
        <p:scale>
          <a:sx n="92" d="100"/>
          <a:sy n="9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718EE-C54C-C6D3-0107-2BF92954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E55B-BFBA-E602-DEFD-725B9DD02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5BA5F-DAC7-BFA7-5A38-5365FFF4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397F0-5499-C5A6-5A54-0B28EE68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EE3FB-3C15-8D3C-68D0-2BCCAC8D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97BD0-9570-99F6-6597-52BD2FBF1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27B21-6888-4277-3AA3-7B97EC64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D7942-C4CD-9840-ACE5-8A593C39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B252-2226-3357-15A0-95A17E592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26099-BD78-DE61-94AB-6CA4679B9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29E66-3AAD-E35D-5683-ED4E4CCD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59D5-9852-D57B-BC35-19DC0A82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F9C3-1346-5897-38C6-3FD735365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B1C83-B92F-6DEC-351E-F637F5BA8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5FE86-F2FB-51B3-829A-84421A23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D84D-F80E-1A16-B417-A6340C23F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0E0D-1F0D-E5C7-CD74-D8FEF570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7D396-A86C-47A8-8791-090A9F355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A671D-AC56-E567-4D46-C6AA3CE2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CAB54-EA38-8B27-0955-C4585F24B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C256D-CC04-59A5-160F-6C3213CE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8EB90-D932-0BED-A37F-0B9BE9C0A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871F1-8025-C503-55A7-9468CA932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CB76-0658-219E-8E9B-7A22BD16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8C5-50A7-DC84-FACE-8B4F34C8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3A3EE-AEA3-63BF-3EA1-156C8BD50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70291-DFE0-471C-07CD-50C5C3BC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90AA-4D74-6AB8-AD53-7C98D44EF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F9E5-21AF-7333-2F40-C48A686D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27A4A-FCF9-DC2F-5C40-92CC02034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198A0-4A8E-9F33-76B0-6AF74910E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5798-B71B-0D86-3525-E29EAE976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DAA7-515A-9F63-28B8-14C151F9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EB69D-3B5B-E9D1-642D-4D434AE8E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37D94-12C9-1CC8-9283-7325F4AD0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B66F-8FAB-9320-EFC5-BB640736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3332-25D2-2B7B-0F53-89CA5623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41370-C5C6-B560-C1C5-E67E0B531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64915-76B6-C2E2-DE81-7D0ED8E56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EB1-5247-3961-5A0B-F9D86232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 Design Considerations for Compact NMR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5553-AC00-53FD-B795-4EDFFB130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8A57-2663-4F84-8637-D1278AD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</a:t>
            </a:r>
            <a:r>
              <a:rPr lang="en-US"/>
              <a:t>Type 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3B8D8-76D3-D887-4963-F16D24298D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9EF6-015A-7250-AF99-CD6F91F0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71D-6023-61D1-2571-95D8A0F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146F-6754-C01D-2B55-0A42049C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59E4-4174-2653-FBDE-1BA6B693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A29E-FF0E-A703-6B2E-63815253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A8E-3210-7120-496D-A24E4FF2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D63A-3F2E-51C2-EEEA-49B40836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F62D-AD30-4B30-91AC-DAF1EF8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E351-0436-D2A1-D06E-A9B742FB2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14046-7C8E-6CF9-9E4E-98E2E7FC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304-D62E-B5D5-3610-15C2B5C2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Homogenous Magnetic Field?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8915-537A-C8A3-D992-9B42848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b="1" dirty="0"/>
              <a:t>Higher homogeneity → sharper signals but reduced bandwidth and robustness</a:t>
            </a:r>
            <a:r>
              <a:rPr lang="en-US" dirty="0"/>
              <a:t> in </a:t>
            </a:r>
            <a:r>
              <a:rPr lang="en-US"/>
              <a:t>field conditions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57F3-F358-5BB4-B606-494E3EED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B5B2-F539-B45D-9B6F-71204198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D81-F36E-92B8-E0E4-F4E4E54E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6953-77B4-2431-4E66-0BF8F3FD93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235B2-D032-959D-845B-BD3053B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F4-F139-101D-33BB-72490B42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7ECB-BC12-3DD8-CEAE-6E663C63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106C-524E-0A5B-0DAF-B6071D8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41B-D2CD-88D7-5600-39508A6E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66-BE8F-5FA6-F055-3B4019E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4859-80FA-C81C-2C1D-580E897C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B1E6-9905-84F2-E254-0B3B6BCE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63C6-113C-4F3D-2398-2F8AAA3B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BF83-0B18-3317-8B5D-9F4642DC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Type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95D8-8F61-9D3E-389E-CC6E07F282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D2BD-06DB-917F-AF56-7FBDF525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66A-8DB5-5EAE-419A-7C593B35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22E9-850C-49E0-6CDD-7E55BBB2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545B-FB8A-DA58-4E53-64ABB648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8B32-A06D-41D8-B12C-55A2DF65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B45-5511-1945-2A3A-26510DE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102C-2602-1880-089D-450D085E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CECB-76E3-F6B9-819F-55EE443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772</TotalTime>
  <Words>74</Words>
  <Application>Microsoft Office PowerPoint</Application>
  <PresentationFormat>Widescreen</PresentationFormat>
  <Paragraphs>42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UofSC Simple Theme</vt:lpstr>
      <vt:lpstr>Magnet Design Considerations for Compact NMR</vt:lpstr>
      <vt:lpstr>Why Develop a Homogenous Magnetic Field?</vt:lpstr>
      <vt:lpstr>PowerPoint Presentation</vt:lpstr>
      <vt:lpstr>Magnet Simulations</vt:lpstr>
      <vt:lpstr>…</vt:lpstr>
      <vt:lpstr>…</vt:lpstr>
      <vt:lpstr>Magnet Type A</vt:lpstr>
      <vt:lpstr>…</vt:lpstr>
      <vt:lpstr>…</vt:lpstr>
      <vt:lpstr>Magnet Type B</vt:lpstr>
      <vt:lpstr>…</vt:lpstr>
      <vt:lpstr>…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Khan, Muhammad Usman</cp:lastModifiedBy>
  <cp:revision>37</cp:revision>
  <dcterms:created xsi:type="dcterms:W3CDTF">2024-06-17T18:22:44Z</dcterms:created>
  <dcterms:modified xsi:type="dcterms:W3CDTF">2025-10-17T21:37:53Z</dcterms:modified>
</cp:coreProperties>
</file>