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9" r:id="rId3"/>
    <p:sldId id="257" r:id="rId4"/>
    <p:sldId id="260" r:id="rId5"/>
    <p:sldId id="261" r:id="rId6"/>
    <p:sldId id="265" r:id="rId7"/>
    <p:sldId id="263" r:id="rId8"/>
    <p:sldId id="264" r:id="rId9"/>
    <p:sldId id="262" r:id="rId10"/>
    <p:sldId id="266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A008-82DD-4DE9-8E33-4EFB8D869763}" v="66" dt="2024-06-17T18:43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94"/>
  </p:normalViewPr>
  <p:slideViewPr>
    <p:cSldViewPr snapToGrid="0" snapToObjects="1">
      <p:cViewPr varScale="1">
        <p:scale>
          <a:sx n="100" d="100"/>
          <a:sy n="100" d="100"/>
        </p:scale>
        <p:origin x="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718EE-C54C-C6D3-0107-2BF929548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D7E55B-BFBA-E602-DEFD-725B9DD02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C5BA5F-DAC7-BFA7-5A38-5365FFF41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397F0-5499-C5A6-5A54-0B28EE68EE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019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EE3FB-3C15-8D3C-68D0-2BCCAC8D7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F97BD0-9570-99F6-6597-52BD2FBF1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F27B21-6888-4277-3AA3-7B97EC641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D7942-C4CD-9840-ACE5-8A593C397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19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9B252-2226-3357-15A0-95A17E592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126099-BD78-DE61-94AB-6CA4679B9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29E66-3AAD-E35D-5683-ED4E4CCD5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859D5-9852-D57B-BC35-19DC0A82C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73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5F9C3-1346-5897-38C6-3FD735365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0B1C83-B92F-6DEC-351E-F637F5BA83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5FE86-F2FB-51B3-829A-84421A23A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7D84D-F80E-1A16-B417-A6340C23FA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58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80E0D-1F0D-E5C7-CD74-D8FEF5701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7D396-A86C-47A8-8791-090A9F355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A671D-AC56-E567-4D46-C6AA3CE22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CAB54-EA38-8B27-0955-C4585F24B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C256D-CC04-59A5-160F-6C3213CE5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28EB90-D932-0BED-A37F-0B9BE9C0A4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3871F1-8025-C503-55A7-9468CA932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3CB76-0658-219E-8E9B-7A22BD167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4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DF8C5-50A7-DC84-FACE-8B4F34C83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B3A3EE-AEA3-63BF-3EA1-156C8BD506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70291-DFE0-471C-07CD-50C5C3BCB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490AA-4D74-6AB8-AD53-7C98D44EF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62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9F9E5-21AF-7333-2F40-C48A686DE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27A4A-FCF9-DC2F-5C40-92CC02034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C198A0-4A8E-9F33-76B0-6AF74910E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15798-B71B-0D86-3525-E29EAE976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18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3DAA7-515A-9F63-28B8-14C151F9D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EB69D-3B5B-E9D1-642D-4D434AE8E1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37D94-12C9-1CC8-9283-7325F4AD0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2B66F-8FAB-9320-EFC5-BB640736F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6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B3332-25D2-2B7B-0F53-89CA5623F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341370-C5C6-B560-C1C5-E67E0B531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E64915-76B6-C2E2-DE81-7D0ED8E56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0EEB1-5247-3961-5A0B-F9D86232F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3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96917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Title:</a:t>
            </a:r>
          </a:p>
          <a:p>
            <a:pPr lvl="0"/>
            <a:r>
              <a:rPr lang="en-US" dirty="0"/>
              <a:t>Email: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35866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2613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Magnet Design Considerations for Compact NMR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B2FF-1748-1752-C51A-ED679CC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B81217-8B12-0755-C0D5-2A338620C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55553-AC00-53FD-B795-4EDFFB130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8A57-2663-4F84-8637-D1278ADE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 </a:t>
            </a:r>
            <a:r>
              <a:rPr lang="en-US"/>
              <a:t>Type 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3B8D8-76D3-D887-4963-F16D24298D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03925"/>
            <a:ext cx="2635250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6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F9EF6-015A-7250-AF99-CD6F91F0D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F71D-6023-61D1-2571-95D8A0FF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7146F-6754-C01D-2B55-0A42049C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59E4-4174-2653-FBDE-1BA6B693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0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2A29E-FF0E-A703-6B2E-63815253F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BFA8E-3210-7120-496D-A24E4FF2B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D63A-3F2E-51C2-EEEA-49B40836B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CF62D-AD30-4B30-91AC-DAF1EF89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1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2E351-0436-D2A1-D06E-A9B742FB2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14046-7C8E-6CF9-9E4E-98E2E7FC6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36304-D62E-B5D5-3610-15C2B5C2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 Modular, Sensor-Rich Battery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8915-537A-C8A3-D992-9B42848F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Supports Next-Generation Energy Storage</a:t>
            </a:r>
          </a:p>
          <a:p>
            <a:pPr lvl="1"/>
            <a:r>
              <a:rPr lang="en-US" dirty="0"/>
              <a:t>Enables research on distributed energy systems and high-performance battery management</a:t>
            </a:r>
          </a:p>
          <a:p>
            <a:pPr lvl="1"/>
            <a:r>
              <a:rPr lang="en-US" dirty="0"/>
              <a:t>Facilitates scalability for a wide range of power applications</a:t>
            </a:r>
          </a:p>
          <a:p>
            <a:r>
              <a:rPr lang="en-US" dirty="0"/>
              <a:t>Enhances Digital Twin Development</a:t>
            </a:r>
          </a:p>
          <a:p>
            <a:pPr lvl="1"/>
            <a:r>
              <a:rPr lang="en-US" dirty="0"/>
              <a:t>Real-time, high-fidelity data streams enable dynamic model validation and predictive analytics</a:t>
            </a:r>
          </a:p>
          <a:p>
            <a:pPr lvl="1"/>
            <a:r>
              <a:rPr lang="en-US" dirty="0"/>
              <a:t>Integrated sensors allow continuous updates to electrochemical, thermal, and mechanical models</a:t>
            </a:r>
          </a:p>
          <a:p>
            <a:r>
              <a:rPr lang="en-US" dirty="0"/>
              <a:t>Enables Flexible and Configurable Testing</a:t>
            </a:r>
          </a:p>
          <a:p>
            <a:pPr lvl="1"/>
            <a:r>
              <a:rPr lang="en-US" dirty="0"/>
              <a:t>Modular 42V (10S1P) design allows for series/parallel stacking to replicate different battery pack architectures</a:t>
            </a:r>
          </a:p>
          <a:p>
            <a:pPr lvl="1"/>
            <a:r>
              <a:rPr lang="en-US" dirty="0"/>
              <a:t>Supports multiple cell sizes and chemistries (e.g., 18650, 21700, NMC, LFP) for diverse application </a:t>
            </a:r>
            <a:r>
              <a:rPr lang="en-US" dirty="0" err="1"/>
              <a:t>studiesImproves</a:t>
            </a:r>
            <a:r>
              <a:rPr lang="en-US" dirty="0"/>
              <a:t> </a:t>
            </a:r>
          </a:p>
          <a:p>
            <a:r>
              <a:rPr lang="en-US" dirty="0"/>
              <a:t>Advanced Battery Control and Monitoring</a:t>
            </a:r>
          </a:p>
          <a:p>
            <a:pPr lvl="1"/>
            <a:r>
              <a:rPr lang="en-US" dirty="0"/>
              <a:t>High-resolution BMS with </a:t>
            </a:r>
            <a:r>
              <a:rPr lang="en-US" dirty="0" err="1"/>
              <a:t>CompactDAQ</a:t>
            </a:r>
            <a:r>
              <a:rPr lang="en-US" dirty="0"/>
              <a:t> integration enables real-time state estimation and anomaly detection</a:t>
            </a:r>
          </a:p>
          <a:p>
            <a:pPr lvl="1"/>
            <a:r>
              <a:rPr lang="en-US" dirty="0"/>
              <a:t>Adaptive energy management through advanced control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B57F3-F358-5BB4-B606-494E3EED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3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EE7D-7156-7B83-CFBD-0D467EB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5B5B2-F539-B45D-9B6F-71204198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7D81-F36E-92B8-E0E4-F4E4E54E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 Simulations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D6953-77B4-2431-4E66-0BF8F3FD93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03925"/>
            <a:ext cx="2635250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1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235B2-D032-959D-845B-BD3053B4D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68F4-F139-101D-33BB-72490B42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7ECB-BC12-3DD8-CEAE-6E663C632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1106C-524E-0A5B-0DAF-B6071D86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9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D641B-D2CD-88D7-5600-39508A6E5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0366-BE8F-5FA6-F055-3B4019E86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04859-80FA-C81C-2C1D-580E897C9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1B1E6-9905-84F2-E254-0B3B6BCE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363C6-113C-4F3D-2398-2F8AAA3B8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BF83-0B18-3317-8B5D-9F4642DCD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 Type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895D8-8F61-9D3E-389E-CC6E07F282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003925"/>
            <a:ext cx="2635250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FD2BD-06DB-917F-AF56-7FBDF5252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766A-8DB5-5EAE-419A-7C593B35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22E9-850C-49E0-6CDD-7E55BBB2B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C545B-FB8A-DA58-4E53-64ABB648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98B32-A06D-41D8-B12C-55A2DF652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0B45-5511-1945-2A3A-26510DEB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102C-2602-1880-089D-450D085E1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3CECB-76E3-F6B9-819F-55EE4434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19338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340</TotalTime>
  <Words>187</Words>
  <Application>Microsoft Office PowerPoint</Application>
  <PresentationFormat>Widescreen</PresentationFormat>
  <Paragraphs>55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Calibri</vt:lpstr>
      <vt:lpstr>UofSC Simple Theme</vt:lpstr>
      <vt:lpstr>Magnet Design Considerations for Compact NMR</vt:lpstr>
      <vt:lpstr>Why Develop a Modular, Sensor-Rich Battery System?</vt:lpstr>
      <vt:lpstr>…</vt:lpstr>
      <vt:lpstr>Magnet Simulations</vt:lpstr>
      <vt:lpstr>…</vt:lpstr>
      <vt:lpstr>…</vt:lpstr>
      <vt:lpstr>Magnet Type A</vt:lpstr>
      <vt:lpstr>…</vt:lpstr>
      <vt:lpstr>…</vt:lpstr>
      <vt:lpstr>Magnet Type B</vt:lpstr>
      <vt:lpstr>…</vt:lpstr>
      <vt:lpstr>…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Downey</dc:creator>
  <cp:lastModifiedBy>Downey, Austin</cp:lastModifiedBy>
  <cp:revision>33</cp:revision>
  <dcterms:created xsi:type="dcterms:W3CDTF">2024-06-17T18:22:44Z</dcterms:created>
  <dcterms:modified xsi:type="dcterms:W3CDTF">2025-09-25T18:13:23Z</dcterms:modified>
</cp:coreProperties>
</file>