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9GUXk0bmMYf8QxGLFC3yp7uh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4f6e0ac2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d4f6e0ac2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73405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  <a:defRPr sz="6000"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31393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38200" y="5991633"/>
            <a:ext cx="25878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South Carolina logo." id="19" name="Google Shape;1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9370" y="4429919"/>
            <a:ext cx="3173260" cy="211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38200" y="6004323"/>
            <a:ext cx="26768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838200" y="1825625"/>
            <a:ext cx="5181600" cy="4043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6172200" y="1825625"/>
            <a:ext cx="5181600" cy="4043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2" type="sldNum"/>
          </p:nvPr>
        </p:nvSpPr>
        <p:spPr>
          <a:xfrm>
            <a:off x="838200" y="6004323"/>
            <a:ext cx="26887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839788" y="2505075"/>
            <a:ext cx="5157787" cy="339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9"/>
          <p:cNvSpPr txBox="1"/>
          <p:nvPr>
            <p:ph idx="4" type="body"/>
          </p:nvPr>
        </p:nvSpPr>
        <p:spPr>
          <a:xfrm>
            <a:off x="6172200" y="2505075"/>
            <a:ext cx="5183188" cy="33921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38200" y="6004323"/>
            <a:ext cx="26828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38200" y="6004323"/>
            <a:ext cx="26353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831850" y="1656521"/>
            <a:ext cx="10515600" cy="218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831850" y="4867949"/>
            <a:ext cx="549379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University of South Carolina logo." id="42" name="Google Shape;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5947" y="5555415"/>
            <a:ext cx="2892287" cy="120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1850" y="4589463"/>
            <a:ext cx="10515600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38200" y="6004322"/>
            <a:ext cx="26650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8200" y="6005974"/>
            <a:ext cx="2670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0" y="-15388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38200" y="6004322"/>
            <a:ext cx="26056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38200" y="6004323"/>
            <a:ext cx="26709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  <a:defRPr b="0" i="0" sz="4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iversity of South Carolina logo." id="14" name="Google Shape;14;p6"/>
          <p:cNvPicPr preferRelativeResize="0"/>
          <p:nvPr/>
        </p:nvPicPr>
        <p:blipFill rotWithShape="1">
          <a:blip r:embed="rId2">
            <a:alphaModFix/>
          </a:blip>
          <a:srcRect b="30326" l="6753" r="7080" t="32287"/>
          <a:stretch/>
        </p:blipFill>
        <p:spPr>
          <a:xfrm>
            <a:off x="9022846" y="5946775"/>
            <a:ext cx="2695388" cy="4872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896983" y="620844"/>
            <a:ext cx="103980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</a:pPr>
            <a:r>
              <a:rPr lang="en-US"/>
              <a:t>MACHINE LEARNING DETECTION OF FOREST FIRES</a:t>
            </a:r>
            <a:endParaRPr/>
          </a:p>
        </p:txBody>
      </p:sp>
      <p:sp>
        <p:nvSpPr>
          <p:cNvPr id="73" name="Google Shape;73;p1"/>
          <p:cNvSpPr txBox="1"/>
          <p:nvPr/>
        </p:nvSpPr>
        <p:spPr>
          <a:xfrm>
            <a:off x="3709292" y="3784650"/>
            <a:ext cx="41823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Nile Coble Week 1 Review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3989" l="26290" r="2423" t="3869"/>
          <a:stretch/>
        </p:blipFill>
        <p:spPr>
          <a:xfrm rot="-5400000">
            <a:off x="2654826" y="-2666999"/>
            <a:ext cx="6857998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 txBox="1"/>
          <p:nvPr/>
        </p:nvSpPr>
        <p:spPr>
          <a:xfrm>
            <a:off x="1995552" y="4828141"/>
            <a:ext cx="23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&lt;-- microphone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229878" y="4114025"/>
            <a:ext cx="135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ADC ^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853217" y="4380826"/>
            <a:ext cx="185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^ RPi pinout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9459178" y="5153166"/>
            <a:ext cx="221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Raspberry Pi ^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f6e0ac2a_0_1"/>
          <p:cNvSpPr txBox="1"/>
          <p:nvPr/>
        </p:nvSpPr>
        <p:spPr>
          <a:xfrm>
            <a:off x="680925" y="741725"/>
            <a:ext cx="10809900" cy="4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for a given time and create a .wav file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Aliased to below 430 Hz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amount of unique mV values within range: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mV: 30448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mV: 31264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Range: 816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values: 31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844140" y="2332489"/>
            <a:ext cx="10515600" cy="2187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THANK YOU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831850" y="4867949"/>
            <a:ext cx="549379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2021-04-19T15:10:31Z</dcterms:created>
  <dc:creator>OGUNNIYI, EMMANUEL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0x010100877ED87455F6DB40858A46E14E5F9850</vt:lpwstr>
  </property>
</Properties>
</file>