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20" d="100"/>
          <a:sy n="120" d="100"/>
        </p:scale>
        <p:origin x="1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84A6-3158-4986-974F-32A7A665EA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7DF8A0-9AA0-4DB4-8E61-72638FC124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9A26E3-B2CF-4DA1-8F73-45DA42A7E9EF}"/>
              </a:ext>
            </a:extLst>
          </p:cNvPr>
          <p:cNvSpPr>
            <a:spLocks noGrp="1"/>
          </p:cNvSpPr>
          <p:nvPr>
            <p:ph type="dt" sz="half" idx="10"/>
          </p:nvPr>
        </p:nvSpPr>
        <p:spPr/>
        <p:txBody>
          <a:bodyPr/>
          <a:lstStyle/>
          <a:p>
            <a:fld id="{4B5674B8-4EB7-4502-87B9-C6DC0294D094}" type="datetimeFigureOut">
              <a:rPr lang="en-US" smtClean="0"/>
              <a:t>5/3/2022</a:t>
            </a:fld>
            <a:endParaRPr lang="en-US"/>
          </a:p>
        </p:txBody>
      </p:sp>
      <p:sp>
        <p:nvSpPr>
          <p:cNvPr id="5" name="Footer Placeholder 4">
            <a:extLst>
              <a:ext uri="{FF2B5EF4-FFF2-40B4-BE49-F238E27FC236}">
                <a16:creationId xmlns:a16="http://schemas.microsoft.com/office/drawing/2014/main" id="{003A2118-5294-4A6D-87CB-59913C0E8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83C44-23FB-4CFA-A07F-77805DFEAE0A}"/>
              </a:ext>
            </a:extLst>
          </p:cNvPr>
          <p:cNvSpPr>
            <a:spLocks noGrp="1"/>
          </p:cNvSpPr>
          <p:nvPr>
            <p:ph type="sldNum" sz="quarter" idx="12"/>
          </p:nvPr>
        </p:nvSpPr>
        <p:spPr/>
        <p:txBody>
          <a:bodyPr/>
          <a:lstStyle/>
          <a:p>
            <a:fld id="{AC7593EC-E75A-48BC-81EE-A13356E3E5AE}" type="slidenum">
              <a:rPr lang="en-US" smtClean="0"/>
              <a:t>‹#›</a:t>
            </a:fld>
            <a:endParaRPr lang="en-US"/>
          </a:p>
        </p:txBody>
      </p:sp>
    </p:spTree>
    <p:extLst>
      <p:ext uri="{BB962C8B-B14F-4D97-AF65-F5344CB8AC3E}">
        <p14:creationId xmlns:p14="http://schemas.microsoft.com/office/powerpoint/2010/main" val="533324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92D0-EF8D-40D6-934E-71C09C137E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4619FA-06A3-4677-BADB-0053A25A8D3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D2FE42-8535-462C-92C7-2F7AE882AB01}"/>
              </a:ext>
            </a:extLst>
          </p:cNvPr>
          <p:cNvSpPr>
            <a:spLocks noGrp="1"/>
          </p:cNvSpPr>
          <p:nvPr>
            <p:ph type="dt" sz="half" idx="10"/>
          </p:nvPr>
        </p:nvSpPr>
        <p:spPr/>
        <p:txBody>
          <a:bodyPr/>
          <a:lstStyle/>
          <a:p>
            <a:fld id="{4B5674B8-4EB7-4502-87B9-C6DC0294D094}" type="datetimeFigureOut">
              <a:rPr lang="en-US" smtClean="0"/>
              <a:t>5/3/2022</a:t>
            </a:fld>
            <a:endParaRPr lang="en-US"/>
          </a:p>
        </p:txBody>
      </p:sp>
      <p:sp>
        <p:nvSpPr>
          <p:cNvPr id="5" name="Footer Placeholder 4">
            <a:extLst>
              <a:ext uri="{FF2B5EF4-FFF2-40B4-BE49-F238E27FC236}">
                <a16:creationId xmlns:a16="http://schemas.microsoft.com/office/drawing/2014/main" id="{759809D0-B82D-4375-BF0E-7449B5739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1C7DF-DC4F-4379-9132-58A54FF60378}"/>
              </a:ext>
            </a:extLst>
          </p:cNvPr>
          <p:cNvSpPr>
            <a:spLocks noGrp="1"/>
          </p:cNvSpPr>
          <p:nvPr>
            <p:ph type="sldNum" sz="quarter" idx="12"/>
          </p:nvPr>
        </p:nvSpPr>
        <p:spPr/>
        <p:txBody>
          <a:bodyPr/>
          <a:lstStyle/>
          <a:p>
            <a:fld id="{AC7593EC-E75A-48BC-81EE-A13356E3E5AE}" type="slidenum">
              <a:rPr lang="en-US" smtClean="0"/>
              <a:t>‹#›</a:t>
            </a:fld>
            <a:endParaRPr lang="en-US"/>
          </a:p>
        </p:txBody>
      </p:sp>
    </p:spTree>
    <p:extLst>
      <p:ext uri="{BB962C8B-B14F-4D97-AF65-F5344CB8AC3E}">
        <p14:creationId xmlns:p14="http://schemas.microsoft.com/office/powerpoint/2010/main" val="1270192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54695E-04E8-456B-893D-7E650956F7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D7BC17-0CE8-48A2-AF3D-9A2159EC36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3F7B1A-E5DE-4AD5-9158-9DBE4B6405E0}"/>
              </a:ext>
            </a:extLst>
          </p:cNvPr>
          <p:cNvSpPr>
            <a:spLocks noGrp="1"/>
          </p:cNvSpPr>
          <p:nvPr>
            <p:ph type="dt" sz="half" idx="10"/>
          </p:nvPr>
        </p:nvSpPr>
        <p:spPr/>
        <p:txBody>
          <a:bodyPr/>
          <a:lstStyle/>
          <a:p>
            <a:fld id="{4B5674B8-4EB7-4502-87B9-C6DC0294D094}" type="datetimeFigureOut">
              <a:rPr lang="en-US" smtClean="0"/>
              <a:t>5/3/2022</a:t>
            </a:fld>
            <a:endParaRPr lang="en-US"/>
          </a:p>
        </p:txBody>
      </p:sp>
      <p:sp>
        <p:nvSpPr>
          <p:cNvPr id="5" name="Footer Placeholder 4">
            <a:extLst>
              <a:ext uri="{FF2B5EF4-FFF2-40B4-BE49-F238E27FC236}">
                <a16:creationId xmlns:a16="http://schemas.microsoft.com/office/drawing/2014/main" id="{4DE0E963-6608-4D50-8D5B-678D6B313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07760-455A-4EDC-9C7B-8FF1C86A965F}"/>
              </a:ext>
            </a:extLst>
          </p:cNvPr>
          <p:cNvSpPr>
            <a:spLocks noGrp="1"/>
          </p:cNvSpPr>
          <p:nvPr>
            <p:ph type="sldNum" sz="quarter" idx="12"/>
          </p:nvPr>
        </p:nvSpPr>
        <p:spPr/>
        <p:txBody>
          <a:bodyPr/>
          <a:lstStyle/>
          <a:p>
            <a:fld id="{AC7593EC-E75A-48BC-81EE-A13356E3E5AE}" type="slidenum">
              <a:rPr lang="en-US" smtClean="0"/>
              <a:t>‹#›</a:t>
            </a:fld>
            <a:endParaRPr lang="en-US"/>
          </a:p>
        </p:txBody>
      </p:sp>
    </p:spTree>
    <p:extLst>
      <p:ext uri="{BB962C8B-B14F-4D97-AF65-F5344CB8AC3E}">
        <p14:creationId xmlns:p14="http://schemas.microsoft.com/office/powerpoint/2010/main" val="3004722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976A-0922-4C49-8423-27AAA02629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206791-A41A-4DD0-B504-AC3D1BB5CA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A5C323-FEB6-4BCB-B9CF-914D1DD9F839}"/>
              </a:ext>
            </a:extLst>
          </p:cNvPr>
          <p:cNvSpPr>
            <a:spLocks noGrp="1"/>
          </p:cNvSpPr>
          <p:nvPr>
            <p:ph type="dt" sz="half" idx="10"/>
          </p:nvPr>
        </p:nvSpPr>
        <p:spPr/>
        <p:txBody>
          <a:bodyPr/>
          <a:lstStyle/>
          <a:p>
            <a:fld id="{4B5674B8-4EB7-4502-87B9-C6DC0294D094}" type="datetimeFigureOut">
              <a:rPr lang="en-US" smtClean="0"/>
              <a:t>5/3/2022</a:t>
            </a:fld>
            <a:endParaRPr lang="en-US"/>
          </a:p>
        </p:txBody>
      </p:sp>
      <p:sp>
        <p:nvSpPr>
          <p:cNvPr id="5" name="Footer Placeholder 4">
            <a:extLst>
              <a:ext uri="{FF2B5EF4-FFF2-40B4-BE49-F238E27FC236}">
                <a16:creationId xmlns:a16="http://schemas.microsoft.com/office/drawing/2014/main" id="{294FB1E7-DEA8-4724-B84B-CF3A14231D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E8C1D3-1A54-42D8-B74D-FD6CD0763E67}"/>
              </a:ext>
            </a:extLst>
          </p:cNvPr>
          <p:cNvSpPr>
            <a:spLocks noGrp="1"/>
          </p:cNvSpPr>
          <p:nvPr>
            <p:ph type="sldNum" sz="quarter" idx="12"/>
          </p:nvPr>
        </p:nvSpPr>
        <p:spPr/>
        <p:txBody>
          <a:bodyPr/>
          <a:lstStyle/>
          <a:p>
            <a:fld id="{AC7593EC-E75A-48BC-81EE-A13356E3E5AE}" type="slidenum">
              <a:rPr lang="en-US" smtClean="0"/>
              <a:t>‹#›</a:t>
            </a:fld>
            <a:endParaRPr lang="en-US"/>
          </a:p>
        </p:txBody>
      </p:sp>
    </p:spTree>
    <p:extLst>
      <p:ext uri="{BB962C8B-B14F-4D97-AF65-F5344CB8AC3E}">
        <p14:creationId xmlns:p14="http://schemas.microsoft.com/office/powerpoint/2010/main" val="779995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0D9CE-076B-44C4-B46B-DE8A67032E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1145E9-6263-4F65-BA9C-2134B696F3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42D23DC-6788-4AD2-BCEB-43269C051215}"/>
              </a:ext>
            </a:extLst>
          </p:cNvPr>
          <p:cNvSpPr>
            <a:spLocks noGrp="1"/>
          </p:cNvSpPr>
          <p:nvPr>
            <p:ph type="dt" sz="half" idx="10"/>
          </p:nvPr>
        </p:nvSpPr>
        <p:spPr/>
        <p:txBody>
          <a:bodyPr/>
          <a:lstStyle/>
          <a:p>
            <a:fld id="{4B5674B8-4EB7-4502-87B9-C6DC0294D094}" type="datetimeFigureOut">
              <a:rPr lang="en-US" smtClean="0"/>
              <a:t>5/3/2022</a:t>
            </a:fld>
            <a:endParaRPr lang="en-US"/>
          </a:p>
        </p:txBody>
      </p:sp>
      <p:sp>
        <p:nvSpPr>
          <p:cNvPr id="5" name="Footer Placeholder 4">
            <a:extLst>
              <a:ext uri="{FF2B5EF4-FFF2-40B4-BE49-F238E27FC236}">
                <a16:creationId xmlns:a16="http://schemas.microsoft.com/office/drawing/2014/main" id="{2273A162-8912-42A6-BF7C-3B687FA69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02E07-8C77-4F3F-8F0C-BE8DFD443359}"/>
              </a:ext>
            </a:extLst>
          </p:cNvPr>
          <p:cNvSpPr>
            <a:spLocks noGrp="1"/>
          </p:cNvSpPr>
          <p:nvPr>
            <p:ph type="sldNum" sz="quarter" idx="12"/>
          </p:nvPr>
        </p:nvSpPr>
        <p:spPr/>
        <p:txBody>
          <a:bodyPr/>
          <a:lstStyle/>
          <a:p>
            <a:fld id="{AC7593EC-E75A-48BC-81EE-A13356E3E5AE}" type="slidenum">
              <a:rPr lang="en-US" smtClean="0"/>
              <a:t>‹#›</a:t>
            </a:fld>
            <a:endParaRPr lang="en-US"/>
          </a:p>
        </p:txBody>
      </p:sp>
    </p:spTree>
    <p:extLst>
      <p:ext uri="{BB962C8B-B14F-4D97-AF65-F5344CB8AC3E}">
        <p14:creationId xmlns:p14="http://schemas.microsoft.com/office/powerpoint/2010/main" val="2529101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9E264-FA09-470B-80F1-102B6DE385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1ABF46-B3B5-49E6-A1D9-CB8AC6D155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CD43D9-0E6C-4693-B79A-89D9349173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C0B9E-BB96-421E-9A1A-46B825A57751}"/>
              </a:ext>
            </a:extLst>
          </p:cNvPr>
          <p:cNvSpPr>
            <a:spLocks noGrp="1"/>
          </p:cNvSpPr>
          <p:nvPr>
            <p:ph type="dt" sz="half" idx="10"/>
          </p:nvPr>
        </p:nvSpPr>
        <p:spPr/>
        <p:txBody>
          <a:bodyPr/>
          <a:lstStyle/>
          <a:p>
            <a:fld id="{4B5674B8-4EB7-4502-87B9-C6DC0294D094}" type="datetimeFigureOut">
              <a:rPr lang="en-US" smtClean="0"/>
              <a:t>5/3/2022</a:t>
            </a:fld>
            <a:endParaRPr lang="en-US"/>
          </a:p>
        </p:txBody>
      </p:sp>
      <p:sp>
        <p:nvSpPr>
          <p:cNvPr id="6" name="Footer Placeholder 5">
            <a:extLst>
              <a:ext uri="{FF2B5EF4-FFF2-40B4-BE49-F238E27FC236}">
                <a16:creationId xmlns:a16="http://schemas.microsoft.com/office/drawing/2014/main" id="{0DD5698E-43DB-46BD-8C9D-CB1EBE746C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5BB60B-27F4-4B14-A348-3F9230556CD4}"/>
              </a:ext>
            </a:extLst>
          </p:cNvPr>
          <p:cNvSpPr>
            <a:spLocks noGrp="1"/>
          </p:cNvSpPr>
          <p:nvPr>
            <p:ph type="sldNum" sz="quarter" idx="12"/>
          </p:nvPr>
        </p:nvSpPr>
        <p:spPr/>
        <p:txBody>
          <a:bodyPr/>
          <a:lstStyle/>
          <a:p>
            <a:fld id="{AC7593EC-E75A-48BC-81EE-A13356E3E5AE}" type="slidenum">
              <a:rPr lang="en-US" smtClean="0"/>
              <a:t>‹#›</a:t>
            </a:fld>
            <a:endParaRPr lang="en-US"/>
          </a:p>
        </p:txBody>
      </p:sp>
    </p:spTree>
    <p:extLst>
      <p:ext uri="{BB962C8B-B14F-4D97-AF65-F5344CB8AC3E}">
        <p14:creationId xmlns:p14="http://schemas.microsoft.com/office/powerpoint/2010/main" val="376352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A901-4EEF-4EF9-AC5D-BDBB76E838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817187-0A27-42A6-93D7-2D311DCC76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D132CC-AFCD-4495-A76C-0BB4576424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B81B71-749E-42DB-9555-743A59A85E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6BB7946-206B-45B3-A8C2-F75FED27DD7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7438CA-C5CC-4481-BEA1-3DC1DA7FFB4A}"/>
              </a:ext>
            </a:extLst>
          </p:cNvPr>
          <p:cNvSpPr>
            <a:spLocks noGrp="1"/>
          </p:cNvSpPr>
          <p:nvPr>
            <p:ph type="dt" sz="half" idx="10"/>
          </p:nvPr>
        </p:nvSpPr>
        <p:spPr/>
        <p:txBody>
          <a:bodyPr/>
          <a:lstStyle/>
          <a:p>
            <a:fld id="{4B5674B8-4EB7-4502-87B9-C6DC0294D094}" type="datetimeFigureOut">
              <a:rPr lang="en-US" smtClean="0"/>
              <a:t>5/3/2022</a:t>
            </a:fld>
            <a:endParaRPr lang="en-US"/>
          </a:p>
        </p:txBody>
      </p:sp>
      <p:sp>
        <p:nvSpPr>
          <p:cNvPr id="8" name="Footer Placeholder 7">
            <a:extLst>
              <a:ext uri="{FF2B5EF4-FFF2-40B4-BE49-F238E27FC236}">
                <a16:creationId xmlns:a16="http://schemas.microsoft.com/office/drawing/2014/main" id="{74958F57-511C-4C33-93CB-D1038FE0D3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E9E17C-6216-4EFF-BFE7-4FBBA3F3ABA6}"/>
              </a:ext>
            </a:extLst>
          </p:cNvPr>
          <p:cNvSpPr>
            <a:spLocks noGrp="1"/>
          </p:cNvSpPr>
          <p:nvPr>
            <p:ph type="sldNum" sz="quarter" idx="12"/>
          </p:nvPr>
        </p:nvSpPr>
        <p:spPr/>
        <p:txBody>
          <a:bodyPr/>
          <a:lstStyle/>
          <a:p>
            <a:fld id="{AC7593EC-E75A-48BC-81EE-A13356E3E5AE}" type="slidenum">
              <a:rPr lang="en-US" smtClean="0"/>
              <a:t>‹#›</a:t>
            </a:fld>
            <a:endParaRPr lang="en-US"/>
          </a:p>
        </p:txBody>
      </p:sp>
    </p:spTree>
    <p:extLst>
      <p:ext uri="{BB962C8B-B14F-4D97-AF65-F5344CB8AC3E}">
        <p14:creationId xmlns:p14="http://schemas.microsoft.com/office/powerpoint/2010/main" val="327479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BFB9-E847-41DC-ADB7-CFB48DC433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709438-D549-45E9-AC3D-7A977B73036C}"/>
              </a:ext>
            </a:extLst>
          </p:cNvPr>
          <p:cNvSpPr>
            <a:spLocks noGrp="1"/>
          </p:cNvSpPr>
          <p:nvPr>
            <p:ph type="dt" sz="half" idx="10"/>
          </p:nvPr>
        </p:nvSpPr>
        <p:spPr/>
        <p:txBody>
          <a:bodyPr/>
          <a:lstStyle/>
          <a:p>
            <a:fld id="{4B5674B8-4EB7-4502-87B9-C6DC0294D094}" type="datetimeFigureOut">
              <a:rPr lang="en-US" smtClean="0"/>
              <a:t>5/3/2022</a:t>
            </a:fld>
            <a:endParaRPr lang="en-US"/>
          </a:p>
        </p:txBody>
      </p:sp>
      <p:sp>
        <p:nvSpPr>
          <p:cNvPr id="4" name="Footer Placeholder 3">
            <a:extLst>
              <a:ext uri="{FF2B5EF4-FFF2-40B4-BE49-F238E27FC236}">
                <a16:creationId xmlns:a16="http://schemas.microsoft.com/office/drawing/2014/main" id="{F48FB4D9-EB3E-4222-9C58-8FE97CC1A3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168B2D-A26D-4616-96D0-BAFDD76CF21E}"/>
              </a:ext>
            </a:extLst>
          </p:cNvPr>
          <p:cNvSpPr>
            <a:spLocks noGrp="1"/>
          </p:cNvSpPr>
          <p:nvPr>
            <p:ph type="sldNum" sz="quarter" idx="12"/>
          </p:nvPr>
        </p:nvSpPr>
        <p:spPr/>
        <p:txBody>
          <a:bodyPr/>
          <a:lstStyle/>
          <a:p>
            <a:fld id="{AC7593EC-E75A-48BC-81EE-A13356E3E5AE}" type="slidenum">
              <a:rPr lang="en-US" smtClean="0"/>
              <a:t>‹#›</a:t>
            </a:fld>
            <a:endParaRPr lang="en-US"/>
          </a:p>
        </p:txBody>
      </p:sp>
    </p:spTree>
    <p:extLst>
      <p:ext uri="{BB962C8B-B14F-4D97-AF65-F5344CB8AC3E}">
        <p14:creationId xmlns:p14="http://schemas.microsoft.com/office/powerpoint/2010/main" val="684803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890C4B-2874-44C3-BB1C-962DB8E090F7}"/>
              </a:ext>
            </a:extLst>
          </p:cNvPr>
          <p:cNvSpPr>
            <a:spLocks noGrp="1"/>
          </p:cNvSpPr>
          <p:nvPr>
            <p:ph type="dt" sz="half" idx="10"/>
          </p:nvPr>
        </p:nvSpPr>
        <p:spPr/>
        <p:txBody>
          <a:bodyPr/>
          <a:lstStyle/>
          <a:p>
            <a:fld id="{4B5674B8-4EB7-4502-87B9-C6DC0294D094}" type="datetimeFigureOut">
              <a:rPr lang="en-US" smtClean="0"/>
              <a:t>5/3/2022</a:t>
            </a:fld>
            <a:endParaRPr lang="en-US"/>
          </a:p>
        </p:txBody>
      </p:sp>
      <p:sp>
        <p:nvSpPr>
          <p:cNvPr id="3" name="Footer Placeholder 2">
            <a:extLst>
              <a:ext uri="{FF2B5EF4-FFF2-40B4-BE49-F238E27FC236}">
                <a16:creationId xmlns:a16="http://schemas.microsoft.com/office/drawing/2014/main" id="{DBC37CB3-C4E4-4791-BC68-2D45AAEC07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FE2403-72B5-4C5E-A2B7-EB5E3CCC9AB6}"/>
              </a:ext>
            </a:extLst>
          </p:cNvPr>
          <p:cNvSpPr>
            <a:spLocks noGrp="1"/>
          </p:cNvSpPr>
          <p:nvPr>
            <p:ph type="sldNum" sz="quarter" idx="12"/>
          </p:nvPr>
        </p:nvSpPr>
        <p:spPr/>
        <p:txBody>
          <a:bodyPr/>
          <a:lstStyle/>
          <a:p>
            <a:fld id="{AC7593EC-E75A-48BC-81EE-A13356E3E5AE}" type="slidenum">
              <a:rPr lang="en-US" smtClean="0"/>
              <a:t>‹#›</a:t>
            </a:fld>
            <a:endParaRPr lang="en-US"/>
          </a:p>
        </p:txBody>
      </p:sp>
    </p:spTree>
    <p:extLst>
      <p:ext uri="{BB962C8B-B14F-4D97-AF65-F5344CB8AC3E}">
        <p14:creationId xmlns:p14="http://schemas.microsoft.com/office/powerpoint/2010/main" val="1933617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06F8-840F-4698-8171-8BD067D4F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136970-5AA9-4366-8568-54D45C0735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E7EE91-289C-4E99-8F65-763CB5DA6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DCDE13-A150-4BE9-89D8-FD2F21789BD4}"/>
              </a:ext>
            </a:extLst>
          </p:cNvPr>
          <p:cNvSpPr>
            <a:spLocks noGrp="1"/>
          </p:cNvSpPr>
          <p:nvPr>
            <p:ph type="dt" sz="half" idx="10"/>
          </p:nvPr>
        </p:nvSpPr>
        <p:spPr/>
        <p:txBody>
          <a:bodyPr/>
          <a:lstStyle/>
          <a:p>
            <a:fld id="{4B5674B8-4EB7-4502-87B9-C6DC0294D094}" type="datetimeFigureOut">
              <a:rPr lang="en-US" smtClean="0"/>
              <a:t>5/3/2022</a:t>
            </a:fld>
            <a:endParaRPr lang="en-US"/>
          </a:p>
        </p:txBody>
      </p:sp>
      <p:sp>
        <p:nvSpPr>
          <p:cNvPr id="6" name="Footer Placeholder 5">
            <a:extLst>
              <a:ext uri="{FF2B5EF4-FFF2-40B4-BE49-F238E27FC236}">
                <a16:creationId xmlns:a16="http://schemas.microsoft.com/office/drawing/2014/main" id="{AF13CE2B-C30A-446D-BCA0-BA4943BA0A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21AE83-57FA-4F45-92AA-0EF4315A57FD}"/>
              </a:ext>
            </a:extLst>
          </p:cNvPr>
          <p:cNvSpPr>
            <a:spLocks noGrp="1"/>
          </p:cNvSpPr>
          <p:nvPr>
            <p:ph type="sldNum" sz="quarter" idx="12"/>
          </p:nvPr>
        </p:nvSpPr>
        <p:spPr/>
        <p:txBody>
          <a:bodyPr/>
          <a:lstStyle/>
          <a:p>
            <a:fld id="{AC7593EC-E75A-48BC-81EE-A13356E3E5AE}" type="slidenum">
              <a:rPr lang="en-US" smtClean="0"/>
              <a:t>‹#›</a:t>
            </a:fld>
            <a:endParaRPr lang="en-US"/>
          </a:p>
        </p:txBody>
      </p:sp>
    </p:spTree>
    <p:extLst>
      <p:ext uri="{BB962C8B-B14F-4D97-AF65-F5344CB8AC3E}">
        <p14:creationId xmlns:p14="http://schemas.microsoft.com/office/powerpoint/2010/main" val="3653315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720ED-A70B-4755-B6B5-10F6D260A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1FB2A1-0106-486C-8C73-9E55C64FFB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21A995-9821-4636-A961-760FB339C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280AA9-3BE1-4C1E-B744-545469CE436D}"/>
              </a:ext>
            </a:extLst>
          </p:cNvPr>
          <p:cNvSpPr>
            <a:spLocks noGrp="1"/>
          </p:cNvSpPr>
          <p:nvPr>
            <p:ph type="dt" sz="half" idx="10"/>
          </p:nvPr>
        </p:nvSpPr>
        <p:spPr/>
        <p:txBody>
          <a:bodyPr/>
          <a:lstStyle/>
          <a:p>
            <a:fld id="{4B5674B8-4EB7-4502-87B9-C6DC0294D094}" type="datetimeFigureOut">
              <a:rPr lang="en-US" smtClean="0"/>
              <a:t>5/3/2022</a:t>
            </a:fld>
            <a:endParaRPr lang="en-US"/>
          </a:p>
        </p:txBody>
      </p:sp>
      <p:sp>
        <p:nvSpPr>
          <p:cNvPr id="6" name="Footer Placeholder 5">
            <a:extLst>
              <a:ext uri="{FF2B5EF4-FFF2-40B4-BE49-F238E27FC236}">
                <a16:creationId xmlns:a16="http://schemas.microsoft.com/office/drawing/2014/main" id="{DB199C25-D71E-4BA4-94B3-7B63A0597E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AA0046-6624-4271-8047-4ABFD2A048EF}"/>
              </a:ext>
            </a:extLst>
          </p:cNvPr>
          <p:cNvSpPr>
            <a:spLocks noGrp="1"/>
          </p:cNvSpPr>
          <p:nvPr>
            <p:ph type="sldNum" sz="quarter" idx="12"/>
          </p:nvPr>
        </p:nvSpPr>
        <p:spPr/>
        <p:txBody>
          <a:bodyPr/>
          <a:lstStyle/>
          <a:p>
            <a:fld id="{AC7593EC-E75A-48BC-81EE-A13356E3E5AE}" type="slidenum">
              <a:rPr lang="en-US" smtClean="0"/>
              <a:t>‹#›</a:t>
            </a:fld>
            <a:endParaRPr lang="en-US"/>
          </a:p>
        </p:txBody>
      </p:sp>
    </p:spTree>
    <p:extLst>
      <p:ext uri="{BB962C8B-B14F-4D97-AF65-F5344CB8AC3E}">
        <p14:creationId xmlns:p14="http://schemas.microsoft.com/office/powerpoint/2010/main" val="3778157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B7E918-1C2A-42F3-89E0-954882516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38F146-C4B3-4723-ACEA-4D568A269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71A2BF-5045-4228-888E-394A8C9D23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674B8-4EB7-4502-87B9-C6DC0294D094}" type="datetimeFigureOut">
              <a:rPr lang="en-US" smtClean="0"/>
              <a:t>5/3/2022</a:t>
            </a:fld>
            <a:endParaRPr lang="en-US"/>
          </a:p>
        </p:txBody>
      </p:sp>
      <p:sp>
        <p:nvSpPr>
          <p:cNvPr id="5" name="Footer Placeholder 4">
            <a:extLst>
              <a:ext uri="{FF2B5EF4-FFF2-40B4-BE49-F238E27FC236}">
                <a16:creationId xmlns:a16="http://schemas.microsoft.com/office/drawing/2014/main" id="{0AB11A18-267C-4F37-9EA1-C8A20131BB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D15E42-2808-4E6C-8618-CA63EDB038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593EC-E75A-48BC-81EE-A13356E3E5AE}" type="slidenum">
              <a:rPr lang="en-US" smtClean="0"/>
              <a:t>‹#›</a:t>
            </a:fld>
            <a:endParaRPr lang="en-US"/>
          </a:p>
        </p:txBody>
      </p:sp>
    </p:spTree>
    <p:extLst>
      <p:ext uri="{BB962C8B-B14F-4D97-AF65-F5344CB8AC3E}">
        <p14:creationId xmlns:p14="http://schemas.microsoft.com/office/powerpoint/2010/main" val="229588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536-0688-4634-9314-D2D4A8F00CC1}"/>
              </a:ext>
            </a:extLst>
          </p:cNvPr>
          <p:cNvPicPr>
            <a:picLocks noChangeAspect="1"/>
          </p:cNvPicPr>
          <p:nvPr/>
        </p:nvPicPr>
        <p:blipFill>
          <a:blip r:embed="rId2"/>
          <a:stretch>
            <a:fillRect/>
          </a:stretch>
        </p:blipFill>
        <p:spPr>
          <a:xfrm>
            <a:off x="438044" y="410756"/>
            <a:ext cx="3890675" cy="6036487"/>
          </a:xfrm>
          <a:prstGeom prst="rect">
            <a:avLst/>
          </a:prstGeom>
        </p:spPr>
      </p:pic>
      <p:cxnSp>
        <p:nvCxnSpPr>
          <p:cNvPr id="6" name="Straight Arrow Connector 5">
            <a:extLst>
              <a:ext uri="{FF2B5EF4-FFF2-40B4-BE49-F238E27FC236}">
                <a16:creationId xmlns:a16="http://schemas.microsoft.com/office/drawing/2014/main" id="{4A125A53-B512-4049-AFD2-2294B2CF07F1}"/>
              </a:ext>
            </a:extLst>
          </p:cNvPr>
          <p:cNvCxnSpPr>
            <a:cxnSpLocks/>
          </p:cNvCxnSpPr>
          <p:nvPr/>
        </p:nvCxnSpPr>
        <p:spPr>
          <a:xfrm flipH="1">
            <a:off x="2718034" y="489522"/>
            <a:ext cx="2113273" cy="4416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04E405D-62C9-4A5C-A43A-DE02BA42C9F5}"/>
              </a:ext>
            </a:extLst>
          </p:cNvPr>
          <p:cNvCxnSpPr>
            <a:cxnSpLocks/>
          </p:cNvCxnSpPr>
          <p:nvPr/>
        </p:nvCxnSpPr>
        <p:spPr>
          <a:xfrm flipH="1">
            <a:off x="2518096" y="1009944"/>
            <a:ext cx="2374626" cy="4416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832CE5D-2742-4BC1-B2BE-063E715FDFC7}"/>
              </a:ext>
            </a:extLst>
          </p:cNvPr>
          <p:cNvCxnSpPr>
            <a:cxnSpLocks/>
          </p:cNvCxnSpPr>
          <p:nvPr/>
        </p:nvCxnSpPr>
        <p:spPr>
          <a:xfrm flipH="1">
            <a:off x="3667388" y="1651243"/>
            <a:ext cx="1225334" cy="2620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6BC07C8-B889-412D-9640-B1B79576E06E}"/>
              </a:ext>
            </a:extLst>
          </p:cNvPr>
          <p:cNvCxnSpPr>
            <a:cxnSpLocks/>
          </p:cNvCxnSpPr>
          <p:nvPr/>
        </p:nvCxnSpPr>
        <p:spPr>
          <a:xfrm flipH="1">
            <a:off x="2199314" y="2367887"/>
            <a:ext cx="2693408" cy="33476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7EF73A-C054-4852-A202-FD20F2FC131B}"/>
              </a:ext>
            </a:extLst>
          </p:cNvPr>
          <p:cNvCxnSpPr>
            <a:cxnSpLocks/>
          </p:cNvCxnSpPr>
          <p:nvPr/>
        </p:nvCxnSpPr>
        <p:spPr>
          <a:xfrm flipH="1">
            <a:off x="2055303" y="3408731"/>
            <a:ext cx="2837419" cy="8640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DE3C14A-81CB-4C75-BCEE-8E6B5288AF39}"/>
              </a:ext>
            </a:extLst>
          </p:cNvPr>
          <p:cNvCxnSpPr>
            <a:cxnSpLocks/>
          </p:cNvCxnSpPr>
          <p:nvPr/>
        </p:nvCxnSpPr>
        <p:spPr>
          <a:xfrm flipH="1">
            <a:off x="2131503" y="3991436"/>
            <a:ext cx="2837418" cy="5791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F4A5561-6D70-4AF2-842F-7D78A388ED0F}"/>
              </a:ext>
            </a:extLst>
          </p:cNvPr>
          <p:cNvCxnSpPr>
            <a:cxnSpLocks/>
          </p:cNvCxnSpPr>
          <p:nvPr/>
        </p:nvCxnSpPr>
        <p:spPr>
          <a:xfrm flipH="1">
            <a:off x="2230511" y="4900082"/>
            <a:ext cx="2738410" cy="4152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D19953B-3DE5-4C0C-ACA7-A719B5738EA6}"/>
              </a:ext>
            </a:extLst>
          </p:cNvPr>
          <p:cNvCxnSpPr>
            <a:cxnSpLocks/>
          </p:cNvCxnSpPr>
          <p:nvPr/>
        </p:nvCxnSpPr>
        <p:spPr>
          <a:xfrm flipH="1">
            <a:off x="2221747" y="5644816"/>
            <a:ext cx="2769702" cy="39886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F72AA65-8D6A-488F-BD0C-E8675C998430}"/>
              </a:ext>
            </a:extLst>
          </p:cNvPr>
          <p:cNvSpPr txBox="1"/>
          <p:nvPr/>
        </p:nvSpPr>
        <p:spPr>
          <a:xfrm>
            <a:off x="4991449" y="319767"/>
            <a:ext cx="3890675" cy="369332"/>
          </a:xfrm>
          <a:prstGeom prst="rect">
            <a:avLst/>
          </a:prstGeom>
          <a:noFill/>
        </p:spPr>
        <p:txBody>
          <a:bodyPr wrap="square" rtlCol="0">
            <a:spAutoFit/>
          </a:bodyPr>
          <a:lstStyle/>
          <a:p>
            <a:r>
              <a:rPr lang="en-US" dirty="0"/>
              <a:t>Solar Flap Fixture Screw-on Cap</a:t>
            </a:r>
          </a:p>
        </p:txBody>
      </p:sp>
      <p:sp>
        <p:nvSpPr>
          <p:cNvPr id="18" name="TextBox 17">
            <a:extLst>
              <a:ext uri="{FF2B5EF4-FFF2-40B4-BE49-F238E27FC236}">
                <a16:creationId xmlns:a16="http://schemas.microsoft.com/office/drawing/2014/main" id="{8AADD629-7036-4C70-85C8-6C354CDE8543}"/>
              </a:ext>
            </a:extLst>
          </p:cNvPr>
          <p:cNvSpPr txBox="1"/>
          <p:nvPr/>
        </p:nvSpPr>
        <p:spPr>
          <a:xfrm>
            <a:off x="4991449" y="818077"/>
            <a:ext cx="2483892" cy="369332"/>
          </a:xfrm>
          <a:prstGeom prst="rect">
            <a:avLst/>
          </a:prstGeom>
          <a:noFill/>
        </p:spPr>
        <p:txBody>
          <a:bodyPr wrap="square" rtlCol="0">
            <a:spAutoFit/>
          </a:bodyPr>
          <a:lstStyle/>
          <a:p>
            <a:r>
              <a:rPr lang="en-US" dirty="0"/>
              <a:t>Solar Flap Fixture</a:t>
            </a:r>
          </a:p>
        </p:txBody>
      </p:sp>
      <p:sp>
        <p:nvSpPr>
          <p:cNvPr id="21" name="TextBox 20">
            <a:extLst>
              <a:ext uri="{FF2B5EF4-FFF2-40B4-BE49-F238E27FC236}">
                <a16:creationId xmlns:a16="http://schemas.microsoft.com/office/drawing/2014/main" id="{B2361FBF-7349-4A63-962D-349FB6D8AD04}"/>
              </a:ext>
            </a:extLst>
          </p:cNvPr>
          <p:cNvSpPr txBox="1"/>
          <p:nvPr/>
        </p:nvSpPr>
        <p:spPr>
          <a:xfrm>
            <a:off x="5067649" y="1451600"/>
            <a:ext cx="2231631" cy="369332"/>
          </a:xfrm>
          <a:prstGeom prst="rect">
            <a:avLst/>
          </a:prstGeom>
          <a:noFill/>
        </p:spPr>
        <p:txBody>
          <a:bodyPr wrap="square" rtlCol="0">
            <a:spAutoFit/>
          </a:bodyPr>
          <a:lstStyle/>
          <a:p>
            <a:r>
              <a:rPr lang="en-US" dirty="0"/>
              <a:t>Solar Flap</a:t>
            </a:r>
          </a:p>
        </p:txBody>
      </p:sp>
      <p:sp>
        <p:nvSpPr>
          <p:cNvPr id="22" name="TextBox 21">
            <a:extLst>
              <a:ext uri="{FF2B5EF4-FFF2-40B4-BE49-F238E27FC236}">
                <a16:creationId xmlns:a16="http://schemas.microsoft.com/office/drawing/2014/main" id="{E3E70F6F-4BDD-4082-AA23-57CFC4500BB3}"/>
              </a:ext>
            </a:extLst>
          </p:cNvPr>
          <p:cNvSpPr txBox="1"/>
          <p:nvPr/>
        </p:nvSpPr>
        <p:spPr>
          <a:xfrm>
            <a:off x="5067649" y="2205265"/>
            <a:ext cx="1808328" cy="369332"/>
          </a:xfrm>
          <a:prstGeom prst="rect">
            <a:avLst/>
          </a:prstGeom>
          <a:noFill/>
        </p:spPr>
        <p:txBody>
          <a:bodyPr wrap="square" rtlCol="0">
            <a:spAutoFit/>
          </a:bodyPr>
          <a:lstStyle/>
          <a:p>
            <a:r>
              <a:rPr lang="en-US" dirty="0"/>
              <a:t>Acrylic Tube</a:t>
            </a:r>
          </a:p>
        </p:txBody>
      </p:sp>
      <p:sp>
        <p:nvSpPr>
          <p:cNvPr id="25" name="TextBox 24">
            <a:extLst>
              <a:ext uri="{FF2B5EF4-FFF2-40B4-BE49-F238E27FC236}">
                <a16:creationId xmlns:a16="http://schemas.microsoft.com/office/drawing/2014/main" id="{266A2357-AC67-41DF-BBEC-6B808260FAD8}"/>
              </a:ext>
            </a:extLst>
          </p:cNvPr>
          <p:cNvSpPr txBox="1"/>
          <p:nvPr/>
        </p:nvSpPr>
        <p:spPr>
          <a:xfrm>
            <a:off x="4991449" y="3159457"/>
            <a:ext cx="2307831" cy="369332"/>
          </a:xfrm>
          <a:prstGeom prst="rect">
            <a:avLst/>
          </a:prstGeom>
          <a:noFill/>
        </p:spPr>
        <p:txBody>
          <a:bodyPr wrap="square" rtlCol="0">
            <a:spAutoFit/>
          </a:bodyPr>
          <a:lstStyle/>
          <a:p>
            <a:r>
              <a:rPr lang="en-US" dirty="0"/>
              <a:t>Battery Tray</a:t>
            </a:r>
          </a:p>
        </p:txBody>
      </p:sp>
      <p:sp>
        <p:nvSpPr>
          <p:cNvPr id="29" name="TextBox 28">
            <a:extLst>
              <a:ext uri="{FF2B5EF4-FFF2-40B4-BE49-F238E27FC236}">
                <a16:creationId xmlns:a16="http://schemas.microsoft.com/office/drawing/2014/main" id="{7E778185-7914-4A65-A5C1-73875943B263}"/>
              </a:ext>
            </a:extLst>
          </p:cNvPr>
          <p:cNvSpPr txBox="1"/>
          <p:nvPr/>
        </p:nvSpPr>
        <p:spPr>
          <a:xfrm>
            <a:off x="5067649" y="3848669"/>
            <a:ext cx="1808328" cy="369332"/>
          </a:xfrm>
          <a:prstGeom prst="rect">
            <a:avLst/>
          </a:prstGeom>
          <a:noFill/>
        </p:spPr>
        <p:txBody>
          <a:bodyPr wrap="square" rtlCol="0">
            <a:spAutoFit/>
          </a:bodyPr>
          <a:lstStyle/>
          <a:p>
            <a:r>
              <a:rPr lang="en-US" dirty="0"/>
              <a:t>PCB Tray</a:t>
            </a:r>
          </a:p>
        </p:txBody>
      </p:sp>
      <p:sp>
        <p:nvSpPr>
          <p:cNvPr id="30" name="TextBox 29">
            <a:extLst>
              <a:ext uri="{FF2B5EF4-FFF2-40B4-BE49-F238E27FC236}">
                <a16:creationId xmlns:a16="http://schemas.microsoft.com/office/drawing/2014/main" id="{40E48FC5-A6F3-4371-ABC9-40795F9D6EB9}"/>
              </a:ext>
            </a:extLst>
          </p:cNvPr>
          <p:cNvSpPr txBox="1"/>
          <p:nvPr/>
        </p:nvSpPr>
        <p:spPr>
          <a:xfrm>
            <a:off x="5094943" y="4715416"/>
            <a:ext cx="3332550" cy="369332"/>
          </a:xfrm>
          <a:prstGeom prst="rect">
            <a:avLst/>
          </a:prstGeom>
          <a:noFill/>
        </p:spPr>
        <p:txBody>
          <a:bodyPr wrap="square" rtlCol="0">
            <a:spAutoFit/>
          </a:bodyPr>
          <a:lstStyle/>
          <a:p>
            <a:r>
              <a:rPr lang="en-US" dirty="0"/>
              <a:t>Sensor Tray (TDS, Ph, Turbidity)</a:t>
            </a:r>
          </a:p>
        </p:txBody>
      </p:sp>
      <p:sp>
        <p:nvSpPr>
          <p:cNvPr id="31" name="TextBox 30">
            <a:extLst>
              <a:ext uri="{FF2B5EF4-FFF2-40B4-BE49-F238E27FC236}">
                <a16:creationId xmlns:a16="http://schemas.microsoft.com/office/drawing/2014/main" id="{FEA2B363-09EE-4627-80C9-19B81F601D0F}"/>
              </a:ext>
            </a:extLst>
          </p:cNvPr>
          <p:cNvSpPr txBox="1"/>
          <p:nvPr/>
        </p:nvSpPr>
        <p:spPr>
          <a:xfrm>
            <a:off x="4991449" y="5474918"/>
            <a:ext cx="2483892" cy="369332"/>
          </a:xfrm>
          <a:prstGeom prst="rect">
            <a:avLst/>
          </a:prstGeom>
          <a:noFill/>
        </p:spPr>
        <p:txBody>
          <a:bodyPr wrap="square" rtlCol="0">
            <a:spAutoFit/>
          </a:bodyPr>
          <a:lstStyle/>
          <a:p>
            <a:r>
              <a:rPr lang="en-US" dirty="0"/>
              <a:t>Sensor Protector Cap</a:t>
            </a:r>
          </a:p>
        </p:txBody>
      </p:sp>
      <p:sp>
        <p:nvSpPr>
          <p:cNvPr id="32" name="TextBox 31">
            <a:extLst>
              <a:ext uri="{FF2B5EF4-FFF2-40B4-BE49-F238E27FC236}">
                <a16:creationId xmlns:a16="http://schemas.microsoft.com/office/drawing/2014/main" id="{A4AC25EB-B64D-46FA-9690-7EE748FC608C}"/>
              </a:ext>
            </a:extLst>
          </p:cNvPr>
          <p:cNvSpPr txBox="1"/>
          <p:nvPr/>
        </p:nvSpPr>
        <p:spPr>
          <a:xfrm>
            <a:off x="8427493" y="795098"/>
            <a:ext cx="3443804" cy="5339923"/>
          </a:xfrm>
          <a:prstGeom prst="rect">
            <a:avLst/>
          </a:prstGeom>
          <a:noFill/>
        </p:spPr>
        <p:txBody>
          <a:bodyPr wrap="square" rtlCol="0">
            <a:spAutoFit/>
          </a:bodyPr>
          <a:lstStyle/>
          <a:p>
            <a:pPr marL="285750" indent="-285750">
              <a:buFont typeface="Arial" panose="020B0604020202020204" pitchFamily="34" charset="0"/>
              <a:buChar char="•"/>
            </a:pPr>
            <a:r>
              <a:rPr lang="en-US" sz="1100" dirty="0"/>
              <a:t>There are prongs under the Solar Flap Fixture Screw-on Cap that will hold an apple air tag</a:t>
            </a:r>
          </a:p>
          <a:p>
            <a:pPr marL="285750" indent="-285750">
              <a:buFont typeface="Arial" panose="020B0604020202020204" pitchFamily="34" charset="0"/>
              <a:buChar char="•"/>
            </a:pPr>
            <a:r>
              <a:rPr lang="en-US" sz="1100" dirty="0"/>
              <a:t>Use threaded inserts for the solar flap to screw on the screw-on cap</a:t>
            </a:r>
          </a:p>
          <a:p>
            <a:pPr marL="285750" indent="-285750">
              <a:buFont typeface="Arial" panose="020B0604020202020204" pitchFamily="34" charset="0"/>
              <a:buChar char="•"/>
            </a:pPr>
            <a:r>
              <a:rPr lang="en-US" sz="1100" dirty="0"/>
              <a:t>There are holes in the Solar Flap Fixture that wires for solar charging can be fed into. Glue/epoxy will need to added to fill in gaps after wires are in.</a:t>
            </a:r>
          </a:p>
          <a:p>
            <a:pPr marL="285750" indent="-285750">
              <a:buFont typeface="Arial" panose="020B0604020202020204" pitchFamily="34" charset="0"/>
              <a:buChar char="•"/>
            </a:pPr>
            <a:r>
              <a:rPr lang="en-US" sz="1100" dirty="0"/>
              <a:t>Solar cells will be epoxied into the solar flap when the charging setup has been tested and verified</a:t>
            </a:r>
          </a:p>
          <a:p>
            <a:pPr marL="285750" indent="-285750">
              <a:buFont typeface="Arial" panose="020B0604020202020204" pitchFamily="34" charset="0"/>
              <a:buChar char="•"/>
            </a:pPr>
            <a:r>
              <a:rPr lang="en-US" sz="1100" dirty="0"/>
              <a:t>Sensor probes will go in first and will fit behind the electrical components (refer to next slide)</a:t>
            </a:r>
          </a:p>
          <a:p>
            <a:pPr marL="285750" indent="-285750">
              <a:buFont typeface="Arial" panose="020B0604020202020204" pitchFamily="34" charset="0"/>
              <a:buChar char="•"/>
            </a:pPr>
            <a:r>
              <a:rPr lang="en-US" sz="1100" dirty="0"/>
              <a:t>Internal components will mount to Battery  Tray, PCB Tray, and Sensor Tray. Once these are situated, glue can be used to keep trays from sliding up and down.</a:t>
            </a:r>
          </a:p>
          <a:p>
            <a:pPr marL="285750" indent="-285750">
              <a:buFont typeface="Arial" panose="020B0604020202020204" pitchFamily="34" charset="0"/>
              <a:buChar char="•"/>
            </a:pPr>
            <a:r>
              <a:rPr lang="en-US" sz="1100" dirty="0"/>
              <a:t>Sensor protector cap will be glued on last. (will need to fit grommets and turbidity before gluing it on. </a:t>
            </a:r>
          </a:p>
          <a:p>
            <a:pPr marL="285750" indent="-285750">
              <a:buFont typeface="Arial" panose="020B0604020202020204" pitchFamily="34" charset="0"/>
              <a:buChar char="•"/>
            </a:pPr>
            <a:r>
              <a:rPr lang="en-US" sz="1100" dirty="0"/>
              <a:t>There are holes in the bottom of the component holder that nuts can go into. Push them in until they line up with holes in the side of the component holder</a:t>
            </a:r>
          </a:p>
          <a:p>
            <a:pPr marL="285750" indent="-285750">
              <a:buFont typeface="Arial" panose="020B0604020202020204" pitchFamily="34" charset="0"/>
              <a:buChar char="•"/>
            </a:pPr>
            <a:r>
              <a:rPr lang="en-US" sz="1100" dirty="0"/>
              <a:t>Holes will be drilled into the side of the acrylic tube to line up with the component holder so that screws can be screwed into the nuts that were installed. This is what will keep the component holder from sliding out of the acrylic tube</a:t>
            </a:r>
          </a:p>
          <a:p>
            <a:pPr marL="285750" indent="-285750">
              <a:buFont typeface="Arial" panose="020B0604020202020204" pitchFamily="34" charset="0"/>
              <a:buChar char="•"/>
            </a:pPr>
            <a:r>
              <a:rPr lang="en-US" sz="1100" b="1" dirty="0"/>
              <a:t>Most of these components will need to be made out of PVC and not 3D printed for water proofing</a:t>
            </a:r>
          </a:p>
          <a:p>
            <a:pPr marL="742950" lvl="1" indent="-285750">
              <a:buFont typeface="Arial" panose="020B0604020202020204" pitchFamily="34" charset="0"/>
              <a:buChar char="•"/>
            </a:pPr>
            <a:r>
              <a:rPr lang="en-US" sz="1100" dirty="0"/>
              <a:t>Clear coat seems to cause PLA to warp</a:t>
            </a:r>
          </a:p>
          <a:p>
            <a:pPr marL="742950" lvl="1" indent="-285750">
              <a:buFont typeface="Arial" panose="020B0604020202020204" pitchFamily="34" charset="0"/>
              <a:buChar char="•"/>
            </a:pPr>
            <a:r>
              <a:rPr lang="en-US" sz="1100" dirty="0"/>
              <a:t>Epoxy might work, but it is hard to apply evenly and thoroughly</a:t>
            </a:r>
          </a:p>
        </p:txBody>
      </p:sp>
      <p:cxnSp>
        <p:nvCxnSpPr>
          <p:cNvPr id="33" name="Straight Arrow Connector 32">
            <a:extLst>
              <a:ext uri="{FF2B5EF4-FFF2-40B4-BE49-F238E27FC236}">
                <a16:creationId xmlns:a16="http://schemas.microsoft.com/office/drawing/2014/main" id="{D5450A77-5345-413D-B2A5-A88ACFD1E1AD}"/>
              </a:ext>
            </a:extLst>
          </p:cNvPr>
          <p:cNvCxnSpPr>
            <a:cxnSpLocks/>
          </p:cNvCxnSpPr>
          <p:nvPr/>
        </p:nvCxnSpPr>
        <p:spPr>
          <a:xfrm flipH="1">
            <a:off x="2080115" y="4442692"/>
            <a:ext cx="2911334" cy="45739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4C30F9F-0890-4F3D-95B7-CD61B0BC44E2}"/>
              </a:ext>
            </a:extLst>
          </p:cNvPr>
          <p:cNvSpPr txBox="1"/>
          <p:nvPr/>
        </p:nvSpPr>
        <p:spPr>
          <a:xfrm>
            <a:off x="5094943" y="4258026"/>
            <a:ext cx="2483892" cy="369332"/>
          </a:xfrm>
          <a:prstGeom prst="rect">
            <a:avLst/>
          </a:prstGeom>
          <a:noFill/>
        </p:spPr>
        <p:txBody>
          <a:bodyPr wrap="square" rtlCol="0">
            <a:spAutoFit/>
          </a:bodyPr>
          <a:lstStyle/>
          <a:p>
            <a:r>
              <a:rPr lang="en-US" dirty="0"/>
              <a:t>Component Holder</a:t>
            </a:r>
          </a:p>
        </p:txBody>
      </p:sp>
    </p:spTree>
    <p:extLst>
      <p:ext uri="{BB962C8B-B14F-4D97-AF65-F5344CB8AC3E}">
        <p14:creationId xmlns:p14="http://schemas.microsoft.com/office/powerpoint/2010/main" val="2024746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5B6A-3D9E-456E-A8DB-2E043445CCB4}"/>
              </a:ext>
            </a:extLst>
          </p:cNvPr>
          <p:cNvSpPr>
            <a:spLocks noGrp="1"/>
          </p:cNvSpPr>
          <p:nvPr>
            <p:ph type="title"/>
          </p:nvPr>
        </p:nvSpPr>
        <p:spPr/>
        <p:txBody>
          <a:bodyPr/>
          <a:lstStyle/>
          <a:p>
            <a:r>
              <a:rPr lang="en-US" dirty="0"/>
              <a:t>Relevant Pictures</a:t>
            </a:r>
          </a:p>
        </p:txBody>
      </p:sp>
      <p:pic>
        <p:nvPicPr>
          <p:cNvPr id="5" name="Picture 4">
            <a:extLst>
              <a:ext uri="{FF2B5EF4-FFF2-40B4-BE49-F238E27FC236}">
                <a16:creationId xmlns:a16="http://schemas.microsoft.com/office/drawing/2014/main" id="{B35399EE-36D7-4BFB-96D1-A0F5EADF6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937" y="1598211"/>
            <a:ext cx="3736119" cy="4981492"/>
          </a:xfrm>
          <a:prstGeom prst="rect">
            <a:avLst/>
          </a:prstGeom>
        </p:spPr>
      </p:pic>
      <p:pic>
        <p:nvPicPr>
          <p:cNvPr id="6" name="Picture 5">
            <a:extLst>
              <a:ext uri="{FF2B5EF4-FFF2-40B4-BE49-F238E27FC236}">
                <a16:creationId xmlns:a16="http://schemas.microsoft.com/office/drawing/2014/main" id="{087512F5-2F5B-4F94-A46F-EA1450432B4F}"/>
              </a:ext>
            </a:extLst>
          </p:cNvPr>
          <p:cNvPicPr>
            <a:picLocks noChangeAspect="1"/>
          </p:cNvPicPr>
          <p:nvPr/>
        </p:nvPicPr>
        <p:blipFill>
          <a:blip r:embed="rId3"/>
          <a:stretch>
            <a:fillRect/>
          </a:stretch>
        </p:blipFill>
        <p:spPr>
          <a:xfrm>
            <a:off x="6665015" y="1598210"/>
            <a:ext cx="3736120" cy="4981493"/>
          </a:xfrm>
          <a:prstGeom prst="rect">
            <a:avLst/>
          </a:prstGeom>
        </p:spPr>
      </p:pic>
    </p:spTree>
    <p:extLst>
      <p:ext uri="{BB962C8B-B14F-4D97-AF65-F5344CB8AC3E}">
        <p14:creationId xmlns:p14="http://schemas.microsoft.com/office/powerpoint/2010/main" val="3815680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306</Words>
  <Application>Microsoft Office PowerPoint</Application>
  <PresentationFormat>Widescreen</PresentationFormat>
  <Paragraphs>22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Relevant Pictures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 Kyle</dc:creator>
  <cp:lastModifiedBy>Ng, Kyle</cp:lastModifiedBy>
  <cp:revision>9</cp:revision>
  <dcterms:created xsi:type="dcterms:W3CDTF">2022-05-03T18:13:35Z</dcterms:created>
  <dcterms:modified xsi:type="dcterms:W3CDTF">2022-05-03T18:36:11Z</dcterms:modified>
</cp:coreProperties>
</file>