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Matthews" initials="KM" lastIdx="1" clrIdx="0">
    <p:extLst>
      <p:ext uri="{19B8F6BF-5375-455C-9EA6-DF929625EA0E}">
        <p15:presenceInfo xmlns:p15="http://schemas.microsoft.com/office/powerpoint/2012/main" userId="f3cdb3aecc1939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2B1DB5"/>
    <a:srgbClr val="FFF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394" y="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/>
          <a:lstStyle>
            <a:lvl1pPr algn="ctr">
              <a:defRPr sz="6000"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E5F6002F-7DA4-4B27-87D5-3F1C43A709EE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A613-45CE-304E-89CD-A7CD3E38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36" y="4492437"/>
            <a:ext cx="2673927" cy="186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8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656521"/>
            <a:ext cx="10515600" cy="2187986"/>
          </a:xfrm>
        </p:spPr>
        <p:txBody>
          <a:bodyPr anchor="t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Email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AC280-2351-6C45-82F9-60D04CD0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736" y="5884464"/>
            <a:ext cx="2333831" cy="4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1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E5F6002F-7DA4-4B27-87D5-3F1C43A7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017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C64B-5CD5-7341-B6E0-9B4F677F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8467-A91D-B840-9781-A402C93E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65021" cy="365125"/>
          </a:xfrm>
        </p:spPr>
        <p:txBody>
          <a:bodyPr/>
          <a:lstStyle/>
          <a:p>
            <a:fld id="{E5F6002F-7DA4-4B27-87D5-3F1C43A7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E5F6002F-7DA4-4B27-87D5-3F1C43A7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9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E802-B46A-204D-94D4-E50D913A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7812B-2A55-D049-A1C2-A4C973AC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8766B-6B24-3B45-B55F-3D85F881F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7F728-2418-1540-9191-5FDFA36D8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48585-BFC1-9148-A0B5-07C83C2F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371BF-1A9F-5641-95DB-6C0FE67B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21846-D4EB-5949-B8F3-E4009916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2834" cy="365125"/>
          </a:xfrm>
        </p:spPr>
        <p:txBody>
          <a:bodyPr/>
          <a:lstStyle/>
          <a:p>
            <a:fld id="{E5F6002F-7DA4-4B27-87D5-3F1C43A7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2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E5F6002F-7DA4-4B27-87D5-3F1C43A7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2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991BC-E157-B340-860E-81A4EBD0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805CF-1707-5749-8109-20FA4495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05644" cy="365125"/>
          </a:xfrm>
        </p:spPr>
        <p:txBody>
          <a:bodyPr/>
          <a:lstStyle/>
          <a:p>
            <a:fld id="{E5F6002F-7DA4-4B27-87D5-3F1C43A7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5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54A1-6207-5141-AAB1-9A7630DA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F95B-0887-9F4F-BA1C-0B9CBE5A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15B1-8A32-AB43-82F2-51A60BC2E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D973-68F9-5B46-A3D8-B7AF20B0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A68CE-A588-FE4D-9C1E-5BE4A1A8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0958" cy="365125"/>
          </a:xfrm>
        </p:spPr>
        <p:txBody>
          <a:bodyPr/>
          <a:lstStyle/>
          <a:p>
            <a:fld id="{E5F6002F-7DA4-4B27-87D5-3F1C43A7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5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5185-7056-B946-8F27-7890BB2A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AF3B6-3151-9346-B00D-EBED7ED7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EF208-3C62-3840-A816-A69F27E0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C1DD0-6624-6048-953E-41055A0D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C492C-9027-2B43-9637-56046A06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6896" cy="365125"/>
          </a:xfrm>
        </p:spPr>
        <p:txBody>
          <a:bodyPr/>
          <a:lstStyle/>
          <a:p>
            <a:fld id="{E5F6002F-7DA4-4B27-87D5-3F1C43A7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2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6002F-7DA4-4B27-87D5-3F1C43A709E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429FB2-E437-AE4D-BF94-9571FBEA05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25988" y="6004323"/>
            <a:ext cx="2372197" cy="4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2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8FDA-5F07-4DDC-AD2F-1C0C1E620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Rainfall sensor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D5FE3-856E-46BC-A4AB-D50DF2158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Keith Matthews</a:t>
            </a:r>
          </a:p>
        </p:txBody>
      </p:sp>
    </p:spTree>
    <p:extLst>
      <p:ext uri="{BB962C8B-B14F-4D97-AF65-F5344CB8AC3E}">
        <p14:creationId xmlns:p14="http://schemas.microsoft.com/office/powerpoint/2010/main" val="371496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6832-0599-4C6E-B9C9-910DA9CC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46" y="358296"/>
            <a:ext cx="6028592" cy="1325563"/>
          </a:xfrm>
        </p:spPr>
        <p:txBody>
          <a:bodyPr/>
          <a:lstStyle/>
          <a:p>
            <a:r>
              <a:rPr lang="en-US" dirty="0"/>
              <a:t>Rainfall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63EB0-B4F7-4A4A-B507-41C0EF3700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 moving parts</a:t>
            </a:r>
          </a:p>
          <a:p>
            <a:r>
              <a:rPr lang="en-US" dirty="0"/>
              <a:t>High accuracy: drop counting</a:t>
            </a:r>
          </a:p>
          <a:p>
            <a:r>
              <a:rPr lang="en-US" dirty="0"/>
              <a:t>Counts individual drops per area</a:t>
            </a:r>
          </a:p>
          <a:p>
            <a:r>
              <a:rPr lang="en-US" dirty="0"/>
              <a:t>Converted to inches/hour</a:t>
            </a:r>
          </a:p>
          <a:p>
            <a:r>
              <a:rPr lang="en-US" dirty="0"/>
              <a:t>Water drains out the bottom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44172-7AF7-4461-97F7-05AEEB36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34" y="3222873"/>
            <a:ext cx="1589399" cy="290909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9A39E31-BADE-44D7-B458-2C52A1F80F31}"/>
              </a:ext>
            </a:extLst>
          </p:cNvPr>
          <p:cNvGrpSpPr/>
          <p:nvPr/>
        </p:nvGrpSpPr>
        <p:grpSpPr>
          <a:xfrm>
            <a:off x="5207270" y="281155"/>
            <a:ext cx="3866392" cy="2805407"/>
            <a:chOff x="5568461" y="418017"/>
            <a:chExt cx="3926949" cy="29618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CF21C16-804E-4B57-992C-27F553B23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2202" y="418017"/>
              <a:ext cx="3323208" cy="2514056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AEA14A6-501C-4064-A514-608FBBA712D5}"/>
                </a:ext>
              </a:extLst>
            </p:cNvPr>
            <p:cNvCxnSpPr/>
            <p:nvPr/>
          </p:nvCxnSpPr>
          <p:spPr>
            <a:xfrm>
              <a:off x="6096000" y="1554828"/>
              <a:ext cx="9144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EA5FC32-FB2C-4032-9923-71B27FD8AC80}"/>
                </a:ext>
              </a:extLst>
            </p:cNvPr>
            <p:cNvCxnSpPr/>
            <p:nvPr/>
          </p:nvCxnSpPr>
          <p:spPr>
            <a:xfrm>
              <a:off x="6553200" y="2190805"/>
              <a:ext cx="9144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D8B6FC-D99E-4A26-8BED-40AE507CF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1642" y="2387005"/>
              <a:ext cx="0" cy="9144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70998C-F856-4058-8062-8BC201126C59}"/>
                </a:ext>
              </a:extLst>
            </p:cNvPr>
            <p:cNvSpPr txBox="1"/>
            <p:nvPr/>
          </p:nvSpPr>
          <p:spPr>
            <a:xfrm>
              <a:off x="5568461" y="1193494"/>
              <a:ext cx="1055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Funnel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D06A6B-B50B-4E89-8882-461BC3B66358}"/>
                </a:ext>
              </a:extLst>
            </p:cNvPr>
            <p:cNvSpPr txBox="1"/>
            <p:nvPr/>
          </p:nvSpPr>
          <p:spPr>
            <a:xfrm>
              <a:off x="6057508" y="1846358"/>
              <a:ext cx="10550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 Nozzle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C355D2-4662-4415-8F3D-FE5CC1996AC3}"/>
                </a:ext>
              </a:extLst>
            </p:cNvPr>
            <p:cNvSpPr txBox="1"/>
            <p:nvPr/>
          </p:nvSpPr>
          <p:spPr>
            <a:xfrm>
              <a:off x="7533934" y="3010571"/>
              <a:ext cx="1324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Electrodes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A4D64F1-62FD-47CC-A93B-293232F1E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807" y="1051152"/>
            <a:ext cx="3158240" cy="421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6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95E8-1FD0-4093-8552-8ED7B22A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Thoughts, Question, or Advise?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BF67-FFD1-4293-B756-7913A809E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98015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fsc_education_powerpoint" id="{920374BB-F357-BD47-BBD0-F2C1B002A038}" vid="{4DEE6C4F-59D8-9642-9E56-C967E03259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41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Impact</vt:lpstr>
      <vt:lpstr>UofSC Simple Theme</vt:lpstr>
      <vt:lpstr>Rainfall sensor Update</vt:lpstr>
      <vt:lpstr>Rainfall sensor</vt:lpstr>
      <vt:lpstr>Thoughts, Question, or Advise?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Rainfall sensor Update</dc:title>
  <dc:creator>MATTHEWS, RICHARD K</dc:creator>
  <cp:lastModifiedBy>Keith Matthews</cp:lastModifiedBy>
  <cp:revision>13</cp:revision>
  <dcterms:created xsi:type="dcterms:W3CDTF">2020-12-11T14:54:04Z</dcterms:created>
  <dcterms:modified xsi:type="dcterms:W3CDTF">2021-03-20T21:41:29Z</dcterms:modified>
</cp:coreProperties>
</file>