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5" r:id="rId3"/>
    <p:sldId id="309" r:id="rId4"/>
    <p:sldId id="311" r:id="rId5"/>
    <p:sldId id="310" r:id="rId6"/>
    <p:sldId id="29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2B1DB5"/>
    <a:srgbClr val="FFF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6703-D0F7-E745-A687-AC990D0C46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34056"/>
            <a:ext cx="9144000" cy="2387600"/>
          </a:xfrm>
        </p:spPr>
        <p:txBody>
          <a:bodyPr anchor="b"/>
          <a:lstStyle>
            <a:lvl1pPr algn="ctr">
              <a:defRPr sz="6000"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6FFF2-58E4-794E-892D-6FF45321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39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C03E-EF71-2C40-9E45-BF08314E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5991633"/>
            <a:ext cx="2587831" cy="365125"/>
          </a:xfrm>
        </p:spPr>
        <p:txBody>
          <a:bodyPr/>
          <a:lstStyle/>
          <a:p>
            <a:fld id="{E5F6002F-7DA4-4B27-87D5-3F1C43A709EE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7CA613-45CE-304E-89CD-A7CD3E387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036" y="4492437"/>
            <a:ext cx="2673927" cy="186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8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onclu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656521"/>
            <a:ext cx="10515600" cy="2187986"/>
          </a:xfrm>
        </p:spPr>
        <p:txBody>
          <a:bodyPr anchor="t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67949"/>
            <a:ext cx="5493794" cy="1500187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Email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9AC280-2351-6C45-82F9-60D04CD01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736" y="5884464"/>
            <a:ext cx="2333831" cy="49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1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ED37-4F17-3341-80DD-6302FD9C03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E732-1F86-874D-B35F-F0D15E08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3372-CC48-6246-83C0-B536F3DC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CF31-8755-3E42-B89A-9D67D96D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35332" cy="365125"/>
          </a:xfrm>
        </p:spPr>
        <p:txBody>
          <a:bodyPr/>
          <a:lstStyle/>
          <a:p>
            <a:fld id="{E5F6002F-7DA4-4B27-87D5-3F1C43A7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2017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DC64B-5CD5-7341-B6E0-9B4F677F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18467-A91D-B840-9781-A402C93E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2"/>
            <a:ext cx="2665021" cy="365125"/>
          </a:xfrm>
        </p:spPr>
        <p:txBody>
          <a:bodyPr/>
          <a:lstStyle/>
          <a:p>
            <a:fld id="{E5F6002F-7DA4-4B27-87D5-3F1C43A7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C8D6-6BCB-BD4B-B6E0-92A77800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099C-8353-F44E-8406-26AC0797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3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8CC49-08EF-8048-B6B2-BC247008F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43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CBEF1-4544-884E-86EB-53741390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880-2CCE-9044-8CE8-A7CF47C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8771" cy="365125"/>
          </a:xfrm>
        </p:spPr>
        <p:txBody>
          <a:bodyPr/>
          <a:lstStyle/>
          <a:p>
            <a:fld id="{E5F6002F-7DA4-4B27-87D5-3F1C43A7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9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E802-B46A-204D-94D4-E50D913A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7812B-2A55-D049-A1C2-A4C973ACA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8766B-6B24-3B45-B55F-3D85F881F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9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7F728-2418-1540-9191-5FDFA36D8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48585-BFC1-9148-A0B5-07C83C2F2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9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371BF-1A9F-5641-95DB-6C0FE67B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21846-D4EB-5949-B8F3-E4009916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2834" cy="365125"/>
          </a:xfrm>
        </p:spPr>
        <p:txBody>
          <a:bodyPr/>
          <a:lstStyle/>
          <a:p>
            <a:fld id="{E5F6002F-7DA4-4B27-87D5-3F1C43A7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2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9A27-C210-CF48-97F8-943B5EBA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EC86A-0D15-764F-AA81-41016E20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33FAA-B5EA-C54D-A18B-17F16CA5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5974"/>
            <a:ext cx="2670958" cy="365125"/>
          </a:xfrm>
        </p:spPr>
        <p:txBody>
          <a:bodyPr/>
          <a:lstStyle/>
          <a:p>
            <a:fld id="{E5F6002F-7DA4-4B27-87D5-3F1C43A7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2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991BC-E157-B340-860E-81A4EBD0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805CF-1707-5749-8109-20FA4495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2"/>
            <a:ext cx="2605644" cy="365125"/>
          </a:xfrm>
        </p:spPr>
        <p:txBody>
          <a:bodyPr/>
          <a:lstStyle/>
          <a:p>
            <a:fld id="{E5F6002F-7DA4-4B27-87D5-3F1C43A7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5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54A1-6207-5141-AAB1-9A7630DA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9F95B-0887-9F4F-BA1C-0B9CBE5AE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515B1-8A32-AB43-82F2-51A60BC2E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D973-68F9-5B46-A3D8-B7AF20B0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A68CE-A588-FE4D-9C1E-5BE4A1A8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70958" cy="365125"/>
          </a:xfrm>
        </p:spPr>
        <p:txBody>
          <a:bodyPr/>
          <a:lstStyle/>
          <a:p>
            <a:fld id="{E5F6002F-7DA4-4B27-87D5-3F1C43A7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5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5185-7056-B946-8F27-7890BB2A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AF3B6-3151-9346-B00D-EBED7ED75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EF208-3C62-3840-A816-A69F27E0B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C1DD0-6624-6048-953E-41055A0D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C492C-9027-2B43-9637-56046A06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76896" cy="365125"/>
          </a:xfrm>
        </p:spPr>
        <p:txBody>
          <a:bodyPr/>
          <a:lstStyle/>
          <a:p>
            <a:fld id="{E5F6002F-7DA4-4B27-87D5-3F1C43A7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2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BC199-4655-F541-83EE-721E1D08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5D78-BC86-6C4A-8173-07BC8BF4F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E362-4DC4-BA42-AD46-DCFCBF72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465-CD1B-7A41-8A74-7F4A07B23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0043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6002F-7DA4-4B27-87D5-3F1C43A709E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429FB2-E437-AE4D-BF94-9571FBEA05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25988" y="6004323"/>
            <a:ext cx="2372197" cy="4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2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8FDA-5F07-4DDC-AD2F-1C0C1E620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Water probe and Rainfall sensor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D5FE3-856E-46BC-A4AB-D50DF21585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Keith Matthews</a:t>
            </a:r>
          </a:p>
        </p:txBody>
      </p:sp>
    </p:spTree>
    <p:extLst>
      <p:ext uri="{BB962C8B-B14F-4D97-AF65-F5344CB8AC3E}">
        <p14:creationId xmlns:p14="http://schemas.microsoft.com/office/powerpoint/2010/main" val="371496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6C0D-8153-4A4C-9703-B694B611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Nitrates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A19B-19CC-448C-AEAB-5E8B3855E4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Chemical Test: Ring Test (iron(II) sulfate and sulfuric acid)</a:t>
            </a:r>
          </a:p>
          <a:p>
            <a:r>
              <a:rPr lang="en-US" dirty="0"/>
              <a:t>In Situ with UV absorption?</a:t>
            </a:r>
          </a:p>
          <a:p>
            <a:pPr lvl="1"/>
            <a:r>
              <a:rPr lang="en-US" dirty="0"/>
              <a:t>Servo: to move the diffuser</a:t>
            </a:r>
          </a:p>
          <a:p>
            <a:pPr lvl="1"/>
            <a:r>
              <a:rPr lang="en-US" dirty="0"/>
              <a:t>Monochromator</a:t>
            </a:r>
          </a:p>
          <a:p>
            <a:pPr lvl="1"/>
            <a:r>
              <a:rPr lang="en-US" dirty="0"/>
              <a:t>Source (Sun?)</a:t>
            </a:r>
          </a:p>
          <a:p>
            <a:pPr lvl="1"/>
            <a:r>
              <a:rPr lang="en-US" dirty="0"/>
              <a:t>Detector (photosensor)</a:t>
            </a:r>
          </a:p>
          <a:p>
            <a:r>
              <a:rPr lang="en-US" dirty="0"/>
              <a:t>Measurement range</a:t>
            </a:r>
          </a:p>
          <a:p>
            <a:r>
              <a:rPr lang="en-US" dirty="0"/>
              <a:t>Detect other materials in the water?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9766D8-310C-462D-967C-623E5A7841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8363" y="2101709"/>
            <a:ext cx="3900419" cy="15021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8BB571-AE91-4D5C-A3AC-F4062ACDA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206" y="365125"/>
            <a:ext cx="5258255" cy="1627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5B13B8-223A-4F6D-95E0-4AA8D80C2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363" y="3712623"/>
            <a:ext cx="3573837" cy="2000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625002-FE8E-4E9B-8FF8-CD806E057A6F}"/>
              </a:ext>
            </a:extLst>
          </p:cNvPr>
          <p:cNvSpPr txBox="1"/>
          <p:nvPr/>
        </p:nvSpPr>
        <p:spPr>
          <a:xfrm>
            <a:off x="7422776" y="5156825"/>
            <a:ext cx="2528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Angle determines the wavelength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8E126B-2810-4E5C-9D86-55F7CAF4D197}"/>
              </a:ext>
            </a:extLst>
          </p:cNvPr>
          <p:cNvSpPr txBox="1"/>
          <p:nvPr/>
        </p:nvSpPr>
        <p:spPr>
          <a:xfrm>
            <a:off x="7422776" y="3787588"/>
            <a:ext cx="178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Monochromator</a:t>
            </a:r>
          </a:p>
        </p:txBody>
      </p:sp>
    </p:spTree>
    <p:extLst>
      <p:ext uri="{BB962C8B-B14F-4D97-AF65-F5344CB8AC3E}">
        <p14:creationId xmlns:p14="http://schemas.microsoft.com/office/powerpoint/2010/main" val="334496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9A87-DE31-4C88-BFA3-C1934BEA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47C12-FCEA-405D-9A09-0EF87DE7D5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Determination of Nitrate in Water Containing Dissolved Organic Carbon by Ultraviolet Spectroscopy</a:t>
            </a:r>
          </a:p>
          <a:p>
            <a:r>
              <a:rPr lang="en-US" dirty="0"/>
              <a:t>200-205 nm &amp; 300 nm</a:t>
            </a:r>
          </a:p>
          <a:p>
            <a:r>
              <a:rPr lang="en-US" dirty="0"/>
              <a:t>2 wavelengths avoid organic </a:t>
            </a:r>
            <a:r>
              <a:rPr lang="en-US" dirty="0" err="1"/>
              <a:t>intereference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0E44C-DD51-401B-97D6-9E1CC1A9DE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3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D8E6-9917-4F90-8A52-86CDF030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Dissolved oxygen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BAC00-4DF7-45E1-90AF-E647536AD7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Rapid and precise determination of dissolved oxygen by spectrophotometry: Evaluation of interference from color and turbidity</a:t>
            </a:r>
          </a:p>
          <a:p>
            <a:r>
              <a:rPr lang="en-US" dirty="0"/>
              <a:t>430nm</a:t>
            </a:r>
          </a:p>
          <a:p>
            <a:r>
              <a:rPr lang="en-US" dirty="0"/>
              <a:t>Low organic interference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2B177-D5E0-4FAF-99E8-1B42A994EC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1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67E3-2DF0-4FC2-9F57-361CBDA5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</a:t>
            </a:r>
            <a:r>
              <a:rPr lang="en-US" dirty="0"/>
              <a:t> absorption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74E35A-5112-4356-9E39-E37AD060FCE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Sample return</a:t>
                </a:r>
              </a:p>
              <a:p>
                <a:pPr lvl="1"/>
                <a:r>
                  <a:rPr lang="en-US" dirty="0"/>
                  <a:t>Easiest</a:t>
                </a:r>
              </a:p>
              <a:p>
                <a:r>
                  <a:rPr lang="en-US" dirty="0"/>
                  <a:t>Fixed wavelengths </a:t>
                </a:r>
              </a:p>
              <a:p>
                <a:pPr lvl="1"/>
                <a:r>
                  <a:rPr lang="en-US" dirty="0"/>
                  <a:t>Nitrates only</a:t>
                </a:r>
              </a:p>
              <a:p>
                <a:r>
                  <a:rPr lang="en-US" dirty="0"/>
                  <a:t>Spectrum</a:t>
                </a:r>
              </a:p>
              <a:p>
                <a:pPr lvl="1"/>
                <a:r>
                  <a:rPr lang="en-US" dirty="0"/>
                  <a:t>Moving parts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accuracy</a:t>
                </a:r>
              </a:p>
              <a:p>
                <a:pPr lvl="1"/>
                <a:r>
                  <a:rPr lang="en-US" b="0" dirty="0"/>
                  <a:t>Slit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precision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74E35A-5112-4356-9E39-E37AD060F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751C29-1C97-4732-B247-9B6F65EA30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24474"/>
          <a:stretch/>
        </p:blipFill>
        <p:spPr>
          <a:xfrm>
            <a:off x="5016853" y="945781"/>
            <a:ext cx="5884229" cy="434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6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611E-966A-4198-B3B4-52429C3B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B2BC4-5524-4E17-94F0-7507990D1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Samsung cylinder batteries?</a:t>
            </a:r>
          </a:p>
          <a:p>
            <a:pPr lvl="1"/>
            <a:r>
              <a:rPr lang="en-US" dirty="0"/>
              <a:t>Stackable</a:t>
            </a:r>
          </a:p>
          <a:p>
            <a:pPr lvl="1"/>
            <a:r>
              <a:rPr lang="en-US" dirty="0"/>
              <a:t>Flexible design</a:t>
            </a:r>
          </a:p>
          <a:p>
            <a:pPr lvl="1"/>
            <a:r>
              <a:rPr lang="en-US" dirty="0"/>
              <a:t>One charger for all</a:t>
            </a:r>
          </a:p>
          <a:p>
            <a:r>
              <a:rPr lang="en-US" dirty="0"/>
              <a:t>LiPo</a:t>
            </a:r>
          </a:p>
          <a:p>
            <a:r>
              <a:rPr lang="en-US" dirty="0"/>
              <a:t>Charging?</a:t>
            </a:r>
          </a:p>
          <a:p>
            <a:r>
              <a:rPr lang="en-US" dirty="0"/>
              <a:t>Replacing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24249"/>
      </p:ext>
    </p:extLst>
  </p:cSld>
  <p:clrMapOvr>
    <a:masterClrMapping/>
  </p:clrMapOvr>
</p:sld>
</file>

<file path=ppt/theme/theme1.xml><?xml version="1.0" encoding="utf-8"?>
<a:theme xmlns:a="http://schemas.openxmlformats.org/drawingml/2006/main" name="UofSC Simple Theme">
  <a:themeElements>
    <a:clrScheme name="Custom 1">
      <a:dk1>
        <a:srgbClr val="000000"/>
      </a:dk1>
      <a:lt1>
        <a:srgbClr val="FFFFFF"/>
      </a:lt1>
      <a:dk2>
        <a:srgbClr val="73000A"/>
      </a:dk2>
      <a:lt2>
        <a:srgbClr val="E7E6E6"/>
      </a:lt2>
      <a:accent1>
        <a:srgbClr val="0D3841"/>
      </a:accent1>
      <a:accent2>
        <a:srgbClr val="E23B38"/>
      </a:accent2>
      <a:accent3>
        <a:srgbClr val="759005"/>
      </a:accent3>
      <a:accent4>
        <a:srgbClr val="FFF89E"/>
      </a:accent4>
      <a:accent5>
        <a:srgbClr val="3277B6"/>
      </a:accent5>
      <a:accent6>
        <a:srgbClr val="C1D832"/>
      </a:accent6>
      <a:hlink>
        <a:srgbClr val="73000A"/>
      </a:hlink>
      <a:folHlink>
        <a:srgbClr val="E23B3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fsc_education_powerpoint" id="{920374BB-F357-BD47-BBD0-F2C1B002A038}" vid="{4DEE6C4F-59D8-9642-9E56-C967E03259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5794</TotalTime>
  <Words>145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Impact</vt:lpstr>
      <vt:lpstr>UofSC Simple Theme</vt:lpstr>
      <vt:lpstr>Water probe and Rainfall sensor Update</vt:lpstr>
      <vt:lpstr>Measuring Nitrates</vt:lpstr>
      <vt:lpstr>Nitrates</vt:lpstr>
      <vt:lpstr>Dissolved oxygen</vt:lpstr>
      <vt:lpstr>Uv absorption</vt:lpstr>
      <vt:lpstr>Battery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probe Update</dc:title>
  <dc:creator>Keith Matthews</dc:creator>
  <cp:lastModifiedBy>Matthews, Richard K.</cp:lastModifiedBy>
  <cp:revision>35</cp:revision>
  <dcterms:created xsi:type="dcterms:W3CDTF">2020-05-07T16:50:54Z</dcterms:created>
  <dcterms:modified xsi:type="dcterms:W3CDTF">2020-06-05T12:53:41Z</dcterms:modified>
</cp:coreProperties>
</file>