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7248-ADE9-C97A-5AC7-341E6D0DF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5D7BA-5814-442B-BF90-A9FF2AE07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1561-6E50-7F7C-0CBE-580B3182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3495-8D85-4089-B151-6EA9288E132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07F2D-530A-E135-858D-B0027CC5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D3D2-F873-47EA-7EDA-F87D5E42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8C89-EA41-41DB-A880-3FF401A8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972D-797B-5E77-6374-CE76B82D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CF396-ED5F-5E40-75DA-AD8E51F6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CD24-6F5D-627F-B646-32761259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3495-8D85-4089-B151-6EA9288E132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4F18-D671-48B1-6360-28CF726D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7B28-D368-5F66-57DC-CE533E8A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8C89-EA41-41DB-A880-3FF401A8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5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8029C-1D84-41BF-1FE4-286D899FC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E9223-CC00-EC1A-1472-2CEB59508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03BBE-22EB-89C6-F7D6-7A34E5A2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3495-8D85-4089-B151-6EA9288E132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E73DE-91B5-AE74-45C1-C571AB1E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8F50-1E71-E9E5-2217-7B9B1D70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8C89-EA41-41DB-A880-3FF401A8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394-E702-36D3-2A92-C931EBD9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098E-2F0A-8DC5-50AE-B9AAB5E0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E41DB-C3D8-E001-728D-DA2AC05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3495-8D85-4089-B151-6EA9288E132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D69B-A4AF-8FA5-3DA6-3FA0DC18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8443-0032-4E6D-9512-71EEAB03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8C89-EA41-41DB-A880-3FF401A8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3D51-1D62-6B0C-C518-4E7F2AC9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61930-3392-DCF3-F809-41052B49D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4A04-1BEF-462C-8DD9-EC4F5167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3495-8D85-4089-B151-6EA9288E132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12C0-4F3B-1214-50E5-BC97BBEA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5C37-D989-712E-1D02-F572DD6B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8C89-EA41-41DB-A880-3FF401A8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A375-889C-4144-39AC-69EFC35D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EDF1-F4F8-B73C-8FF8-AF07C2ADE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8D3D0-AB8D-D842-4276-D0A4E752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83884-375E-210B-AAC2-92FA2942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3495-8D85-4089-B151-6EA9288E132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D85FD-9BC0-4DB4-4538-0E8108CF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0B2E-CDE1-1D0E-3AF1-F818ED97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8C89-EA41-41DB-A880-3FF401A8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89BC-44EA-5FBA-9816-489C9634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B365-793D-4DE8-77DF-88FF7284D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10B33-9890-A578-3831-1611607D8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C2F1B-E120-D824-C59B-2448BC81D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E2DB5-DFF1-FFDB-50A0-75AE0FB05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522DB-B16C-71E9-2171-713052CF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3495-8D85-4089-B151-6EA9288E132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B2509-28FC-88DE-0D8B-DA8DF4D1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BCB49-120C-B0B2-7681-ED4E5343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8C89-EA41-41DB-A880-3FF401A8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6307-843B-49B4-8BA4-2574D9B7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C2AA7-D64E-88E2-9964-4387DD2A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3495-8D85-4089-B151-6EA9288E132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D86CF-14B6-E3F5-E727-4FA69F4D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8849B-7831-55F9-D3E9-17FD554E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8C89-EA41-41DB-A880-3FF401A8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BDD0B-31B3-65D2-64F6-4CC9DA07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3495-8D85-4089-B151-6EA9288E132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87EA1-0F4F-8F15-6051-A0B99C88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4C5E8-0781-7CF1-521C-7BF98ECC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8C89-EA41-41DB-A880-3FF401A8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6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5720-32E4-B24F-EB30-ED55B41D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C5A8-B654-36E9-E000-F92A30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FFB95-35A1-CBAC-A775-E6F4A0F6E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E6D92-3CBC-FCFD-FA03-EA061984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3495-8D85-4089-B151-6EA9288E132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BD930-64AE-D70B-BBEC-91E6A2C0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DC58B-0C1D-484D-AFF3-95CEB848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8C89-EA41-41DB-A880-3FF401A8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5213-D599-0EF4-2BE7-39A64E90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ED5BD-51F9-897E-E442-D673EB61C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03907-B914-2F49-2305-7EF2B09A1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5AC3B-F2E8-98F2-EEEE-E8929F61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3495-8D85-4089-B151-6EA9288E132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5BBE2-FA7D-6D9A-063F-A485A216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4FACB-769F-0681-C23B-EAD74942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8C89-EA41-41DB-A880-3FF401A8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2C50A-4028-39A5-84D4-377E19D2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E983-BE78-E25A-0E81-5595CE1E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F1A0B-CE9A-1557-1B8F-C8BDE704A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93495-8D85-4089-B151-6EA9288E132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78B1-8F0F-EACB-0619-C21256BF0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DCB0-3BDD-6A2D-05FF-3B1E28EA8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8C89-EA41-41DB-A880-3FF401A8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9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2449-DA0C-011D-2BF4-7F9E5952F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v7.1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4A4FF-5DCB-2B6C-580F-53F8F5225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Real-time TDA</a:t>
            </a:r>
          </a:p>
        </p:txBody>
      </p:sp>
    </p:spTree>
    <p:extLst>
      <p:ext uri="{BB962C8B-B14F-4D97-AF65-F5344CB8AC3E}">
        <p14:creationId xmlns:p14="http://schemas.microsoft.com/office/powerpoint/2010/main" val="255118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CB555501-94EE-500E-BC3B-6045A8EB7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86" y="1122363"/>
            <a:ext cx="3200407" cy="228600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8860416-FF9B-1060-58A1-E10AB25CC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474" y="2119537"/>
            <a:ext cx="4114808" cy="320040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E248B03-A24A-5907-4DC0-CD069B35D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78" y="1173160"/>
            <a:ext cx="3200407" cy="2286005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41C8DC5-CE35-B012-60EE-156F8CB6A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86" y="3719740"/>
            <a:ext cx="3200407" cy="2286005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D156B7FA-39DB-B5CF-63A1-DD7F31F70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79" y="3721958"/>
            <a:ext cx="3200407" cy="22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7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58D56F3-C57A-C2F7-ABEE-CEE5017AC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70" y="2001460"/>
            <a:ext cx="4114808" cy="320040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0EB9F2A-5A69-8672-13BF-90A1AD368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28" y="748344"/>
            <a:ext cx="3200407" cy="2286005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FA5B562B-B797-9EEC-8722-A28E0BD5D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62" y="734216"/>
            <a:ext cx="3200407" cy="2286005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189DA30-968A-CC24-04FD-32FD8BEAA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62" y="3601290"/>
            <a:ext cx="3200407" cy="2286005"/>
          </a:xfrm>
          <a:prstGeom prst="rect">
            <a:avLst/>
          </a:prstGeom>
        </p:spPr>
      </p:pic>
      <p:pic>
        <p:nvPicPr>
          <p:cNvPr id="17" name="Picture 1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8C04B8E-6E96-CC88-9BEC-516EB7C91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70" y="3601289"/>
            <a:ext cx="3200407" cy="22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v7.1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v7.1</dc:title>
  <dc:creator>Downey, Austin</dc:creator>
  <cp:lastModifiedBy>Downey, Austin</cp:lastModifiedBy>
  <cp:revision>2</cp:revision>
  <dcterms:created xsi:type="dcterms:W3CDTF">2022-05-18T14:48:01Z</dcterms:created>
  <dcterms:modified xsi:type="dcterms:W3CDTF">2022-05-18T16:18:31Z</dcterms:modified>
</cp:coreProperties>
</file>