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UAV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Structural Systems v0.2.3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3AC-670E-A4B8-DA6D-85DC55E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40822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20D-37E0-6C63-ADE5-9C60C55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243-2208-2679-FAC7-1F79824A9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207A-02DF-2B56-07F8-69842B42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84A06-4452-76C2-E9CF-B1F57F1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Title: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Email: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50</TotalTime>
  <Words>65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UofSC Simple Theme</vt:lpstr>
      <vt:lpstr>SWIFT UAV</vt:lpstr>
      <vt:lpstr>Headline </vt:lpstr>
      <vt:lpstr>Section Break</vt:lpstr>
      <vt:lpstr>Headline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12</cp:revision>
  <dcterms:created xsi:type="dcterms:W3CDTF">2024-06-17T18:22:44Z</dcterms:created>
  <dcterms:modified xsi:type="dcterms:W3CDTF">2025-10-24T13:23:20Z</dcterms:modified>
</cp:coreProperties>
</file>