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C2CD-FB8E-4D22-90AC-28E2E4D1960B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BF73-1E6A-483E-8528-1E532CE0D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C2CD-FB8E-4D22-90AC-28E2E4D1960B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BF73-1E6A-483E-8528-1E532CE0D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5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C2CD-FB8E-4D22-90AC-28E2E4D1960B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BF73-1E6A-483E-8528-1E532CE0D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8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C2CD-FB8E-4D22-90AC-28E2E4D1960B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BF73-1E6A-483E-8528-1E532CE0D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1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C2CD-FB8E-4D22-90AC-28E2E4D1960B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BF73-1E6A-483E-8528-1E532CE0D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9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C2CD-FB8E-4D22-90AC-28E2E4D1960B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BF73-1E6A-483E-8528-1E532CE0D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0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C2CD-FB8E-4D22-90AC-28E2E4D1960B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BF73-1E6A-483E-8528-1E532CE0D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6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C2CD-FB8E-4D22-90AC-28E2E4D1960B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BF73-1E6A-483E-8528-1E532CE0D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4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C2CD-FB8E-4D22-90AC-28E2E4D1960B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BF73-1E6A-483E-8528-1E532CE0D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5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C2CD-FB8E-4D22-90AC-28E2E4D1960B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BF73-1E6A-483E-8528-1E532CE0D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C2CD-FB8E-4D22-90AC-28E2E4D1960B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BF73-1E6A-483E-8528-1E532CE0D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8C2CD-FB8E-4D22-90AC-28E2E4D1960B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8BF73-1E6A-483E-8528-1E532CE0D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5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45" y="798731"/>
            <a:ext cx="10925042" cy="491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275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Артур Малашков</dc:creator>
  <cp:lastModifiedBy>Артур Малашков</cp:lastModifiedBy>
  <cp:revision>1</cp:revision>
  <dcterms:created xsi:type="dcterms:W3CDTF">2023-02-03T08:28:35Z</dcterms:created>
  <dcterms:modified xsi:type="dcterms:W3CDTF">2023-02-03T08:29:46Z</dcterms:modified>
</cp:coreProperties>
</file>