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7D356E-D0CB-5171-3817-61B834D78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5D37598-1352-2A2A-CB8D-F8E02C3CB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FBAC43-5AF3-428E-B92D-962FB4A33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D329-D12C-46BA-93A1-095FA4CB05B8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6A4A52-CE98-2216-AF7E-1E827DE57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E96F4C-5BB5-72B3-54A9-18C0C99FF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E39F-9493-4816-8A54-EA0EB50C2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0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9C4AFC-F1C5-9B37-CE45-3CF31A0BF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7A26C4F-3A73-A022-7951-65B4C928D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1A9F1E-D8F5-BE76-7B41-FFD2D984D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D329-D12C-46BA-93A1-095FA4CB05B8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8BEC99-9A3F-701C-0BF9-C43163A18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64B955-135A-CD03-993E-0B2BA602F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E39F-9493-4816-8A54-EA0EB50C2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47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438AC84-3EA6-E617-3CD2-9C0C8AA2E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7D8C96A-5B7D-FF85-BEEE-8BCFD549B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97013A-4E78-2F4C-885D-20E50F030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D329-D12C-46BA-93A1-095FA4CB05B8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D5F847-F895-CEEE-CCE6-F14190C1D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414411-ED87-D224-C2B6-F759E2E67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E39F-9493-4816-8A54-EA0EB50C2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17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E6B99D-D802-812C-351C-F920DB43B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0A9157-9D47-9E15-0C4A-5DD58A166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136F95-9014-9FFB-1FB4-5E2819799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D329-D12C-46BA-93A1-095FA4CB05B8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9E130C-1240-6B4C-C4EE-42CB8EF56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10B6CC-D105-BDB0-2751-B635D11C5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E39F-9493-4816-8A54-EA0EB50C2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41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9AB86F-08EE-B6E2-3E26-0FB957010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045147-8C77-2824-2C36-6FD8A88D4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B4E1F2-9B43-B116-DA01-0E708E464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D329-D12C-46BA-93A1-095FA4CB05B8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0F9944-E8FD-FBB9-F133-425A3B6CA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A0235B-F2BB-06E3-E9E3-9583EC43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E39F-9493-4816-8A54-EA0EB50C2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75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FAE4B4-76D6-EEB4-A1BF-DFC55A011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A08E98-A9CF-A385-22F4-B2EC13F31B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FFC7907-07FD-7FED-70A8-82EB6FB44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7AB1B8-D701-56A0-C909-1EB6F1EE7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D329-D12C-46BA-93A1-095FA4CB05B8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39E0A83-CAFB-AEF3-8FCD-553683FE1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B64E07-2578-AD12-884B-AC3E8C91E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E39F-9493-4816-8A54-EA0EB50C2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0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965D5D-1BD1-A569-A0DD-CF854A9FD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B082599-A479-32B7-714F-907AC1D9B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9686D1F-B68C-A361-622F-82E2AB7DD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322FA19-7678-7244-7670-4A533F5D91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2CA90A5-0B7B-2B6D-1E68-95CC47B1F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95DA597-EDFB-74CC-B669-201D76D7F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D329-D12C-46BA-93A1-095FA4CB05B8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88AD3B8-9CBC-95B7-ED31-2C3639B74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CB58FAE-1EC0-897C-8F03-30DA03BC6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E39F-9493-4816-8A54-EA0EB50C2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15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0CE87D-15A1-5DCD-C1F5-A520A9937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395DF71-ADEE-401B-55CF-3D1517D21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D329-D12C-46BA-93A1-095FA4CB05B8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90ECCB1-8C43-DE09-95F4-1A3EE701A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8C5D85F-5721-A162-6E5C-52D3F028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E39F-9493-4816-8A54-EA0EB50C2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8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38A45B6-05AD-E0BC-E41A-45D557D8E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D329-D12C-46BA-93A1-095FA4CB05B8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C60615E-1C90-D902-F4D9-9352A1E1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1CED38-AACE-5883-15D7-53C3D634B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E39F-9493-4816-8A54-EA0EB50C2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7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7E5337-60AF-E747-83FE-76AD4DF78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E312E9-F431-C84D-C93F-B7AB6D8BC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B04BB45-F95F-1DBA-2F16-C623B81BB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8867EFA-769C-4485-3AC3-E2030028C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D329-D12C-46BA-93A1-095FA4CB05B8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40D1153-C594-6305-6B03-7D24561BB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FAD640-3BB8-4485-CEB9-4A9DD3C7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E39F-9493-4816-8A54-EA0EB50C2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87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083F56-27D7-F278-E938-2008F4938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009E119-4728-28FE-E4FA-D0C06B2BDC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8B11819-ACAB-C947-1AD6-B179B5EBF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44BF87-840C-0C60-18D7-63B6DA87D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D329-D12C-46BA-93A1-095FA4CB05B8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8F14CBB-579D-ECC8-4F5E-786D1D49B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04EF8F9-00ED-1E0B-3E9B-F1C993D40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E39F-9493-4816-8A54-EA0EB50C2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2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664C5-4CA5-E0C4-C834-80F93A911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774F1A-9CEE-DC69-F905-CA1C4A9C1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0C822F-863D-08B7-447E-FC012D3D8E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8D329-D12C-46BA-93A1-095FA4CB05B8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031A66-3BE4-D3CC-FBB2-DA238BE2B0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BEBC61-1B0F-D1FE-C34E-532947B59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5E39F-9493-4816-8A54-EA0EB50C2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91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A251A0-5250-A906-5EEB-88035B93C9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effectLst/>
                <a:latin typeface="Montserrat SemiBold" pitchFamily="2" charset="0"/>
                <a:ea typeface="Calibri" panose="020F0502020204030204" pitchFamily="34" charset="0"/>
              </a:rPr>
              <a:t>Методы</a:t>
            </a:r>
            <a:r>
              <a:rPr lang="en-US" sz="3600" dirty="0">
                <a:effectLst/>
                <a:latin typeface="Montserrat SemiBold" pitchFamily="2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Montserrat SemiBold" pitchFamily="2" charset="0"/>
                <a:ea typeface="Calibri" panose="020F0502020204030204" pitchFamily="34" charset="0"/>
              </a:rPr>
              <a:t>прогнозирования</a:t>
            </a:r>
            <a:r>
              <a:rPr lang="en-US" sz="3600" dirty="0">
                <a:effectLst/>
                <a:latin typeface="Montserrat SemiBold" pitchFamily="2" charset="0"/>
                <a:ea typeface="Calibri" panose="020F0502020204030204" pitchFamily="34" charset="0"/>
              </a:rPr>
              <a:t> в </a:t>
            </a:r>
            <a:r>
              <a:rPr lang="en-US" sz="3600" dirty="0" err="1">
                <a:effectLst/>
                <a:latin typeface="Montserrat SemiBold" pitchFamily="2" charset="0"/>
                <a:ea typeface="Calibri" panose="020F0502020204030204" pitchFamily="34" charset="0"/>
              </a:rPr>
              <a:t>экономике</a:t>
            </a:r>
            <a:r>
              <a:rPr lang="en-US" sz="3600" dirty="0">
                <a:effectLst/>
                <a:latin typeface="Montserrat SemiBold" pitchFamily="2" charset="0"/>
                <a:ea typeface="Calibri" panose="020F0502020204030204" pitchFamily="34" charset="0"/>
              </a:rPr>
              <a:t> и </a:t>
            </a:r>
            <a:r>
              <a:rPr lang="en-US" sz="3600" dirty="0" err="1">
                <a:effectLst/>
                <a:latin typeface="Montserrat SemiBold" pitchFamily="2" charset="0"/>
                <a:ea typeface="Calibri" panose="020F0502020204030204" pitchFamily="34" charset="0"/>
              </a:rPr>
              <a:t>финансах</a:t>
            </a:r>
            <a:endParaRPr lang="en-US" sz="9600" dirty="0">
              <a:latin typeface="Montserrat SemiBold" pitchFamily="2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6577BF1-DFAB-3E06-DBBE-D10E8B4D14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Source Sans Pro" panose="020B0503030403020204" pitchFamily="34" charset="0"/>
                <a:ea typeface="Source Sans Pro" panose="020B0503030403020204" pitchFamily="34" charset="0"/>
              </a:rPr>
              <a:t>Подготовил : Бухаров Артем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551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A93776-7D07-9547-5E2D-D08E58E66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2434" y="769431"/>
            <a:ext cx="3038707" cy="13604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4000" dirty="0">
                <a:latin typeface="Montserrat SemiBold" pitchFamily="2" charset="0"/>
              </a:rPr>
              <a:t>Что это такое </a:t>
            </a:r>
            <a:r>
              <a:rPr lang="en-US" sz="4000" dirty="0">
                <a:latin typeface="Montserrat SemiBold" pitchFamily="2" charset="0"/>
              </a:rPr>
              <a:t>?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5B5F9EE-2AC8-15A6-046F-A692ED895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163" y="234174"/>
            <a:ext cx="6389651" cy="638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774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A93776-7D07-9547-5E2D-D08E58E66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1593" y="1876115"/>
            <a:ext cx="4001430" cy="15528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4000" dirty="0">
                <a:latin typeface="Montserrat SemiBold" pitchFamily="2" charset="0"/>
              </a:rPr>
              <a:t>Временные ряды</a:t>
            </a:r>
            <a:endParaRPr lang="en-US" sz="4000" dirty="0">
              <a:latin typeface="Montserrat SemiBold" pitchFamily="2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AC0CC09-8B57-15AE-31AA-5FE02E809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005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726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A7A7D972-D1A2-3CBC-06D5-39D6C912D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Рисунок 2">
            <a:extLst>
              <a:ext uri="{FF2B5EF4-FFF2-40B4-BE49-F238E27FC236}">
                <a16:creationId xmlns:a16="http://schemas.microsoft.com/office/drawing/2014/main" id="{59CAF152-FEA8-2477-218A-2432AFA04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9" y="484124"/>
            <a:ext cx="5943600" cy="49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9F7F83-EBC6-5A58-9C48-6251D8B2ECB0}"/>
              </a:ext>
            </a:extLst>
          </p:cNvPr>
          <p:cNvSpPr txBox="1"/>
          <p:nvPr/>
        </p:nvSpPr>
        <p:spPr>
          <a:xfrm>
            <a:off x="1497051" y="5384292"/>
            <a:ext cx="3297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ARIMA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для прогноза продаж</a:t>
            </a:r>
            <a:endParaRPr lang="en-US" dirty="0"/>
          </a:p>
        </p:txBody>
      </p:sp>
      <p:pic>
        <p:nvPicPr>
          <p:cNvPr id="6" name="Рисунок 5" descr="ARCH/GARCH модели “Количественные финансы” (1)">
            <a:extLst>
              <a:ext uri="{FF2B5EF4-FFF2-40B4-BE49-F238E27FC236}">
                <a16:creationId xmlns:a16="http://schemas.microsoft.com/office/drawing/2014/main" id="{D2B5868F-CB32-E449-403B-1884AF4FB3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469" y="94089"/>
            <a:ext cx="5943600" cy="34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F3230D-58F4-693B-F032-6CD64877B89A}"/>
              </a:ext>
            </a:extLst>
          </p:cNvPr>
          <p:cNvSpPr txBox="1"/>
          <p:nvPr/>
        </p:nvSpPr>
        <p:spPr>
          <a:xfrm>
            <a:off x="7418813" y="3471421"/>
            <a:ext cx="3297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GARCH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для прогноза продаж</a:t>
            </a:r>
            <a:endParaRPr lang="en-US" dirty="0"/>
          </a:p>
        </p:txBody>
      </p:sp>
      <p:pic>
        <p:nvPicPr>
          <p:cNvPr id="8" name="Рисунок 7" descr="Пример графика SARIMA">
            <a:extLst>
              <a:ext uri="{FF2B5EF4-FFF2-40B4-BE49-F238E27FC236}">
                <a16:creationId xmlns:a16="http://schemas.microsoft.com/office/drawing/2014/main" id="{BCEA896C-90A7-1870-E82E-DBA93F0099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469" y="3943239"/>
            <a:ext cx="5943600" cy="181038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CB3A43-DC3E-6DFD-9ED2-5C78631BBF33}"/>
              </a:ext>
            </a:extLst>
          </p:cNvPr>
          <p:cNvSpPr txBox="1"/>
          <p:nvPr/>
        </p:nvSpPr>
        <p:spPr>
          <a:xfrm>
            <a:off x="8121572" y="5856110"/>
            <a:ext cx="1892456" cy="371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SARIMA пример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271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A93776-7D07-9547-5E2D-D08E58E66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897" y="1987627"/>
            <a:ext cx="4815469" cy="1552885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ru-RU" sz="4000" dirty="0">
                <a:latin typeface="Montserrat SemiBold" pitchFamily="2" charset="0"/>
              </a:rPr>
              <a:t>Экономические методы прогнозирования</a:t>
            </a:r>
            <a:endParaRPr lang="en-US" sz="4000" dirty="0">
              <a:latin typeface="Montserrat SemiBold" pitchFamily="2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C23E2EA-8947-9EFF-0DA1-C966B63C0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288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002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A93776-7D07-9547-5E2D-D08E58E66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2871" y="1876115"/>
            <a:ext cx="3127080" cy="1552885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ru-RU" sz="4000" dirty="0">
                <a:latin typeface="Montserrat SemiBold" pitchFamily="2" charset="0"/>
              </a:rPr>
              <a:t>Методы машинного обучения</a:t>
            </a:r>
            <a:endParaRPr lang="en-US" sz="4000" dirty="0">
              <a:latin typeface="Montserrat SemiBold" pitchFamily="2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F1DE52-1727-A096-0AA6-EF2D7DC74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475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419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21CEB76-4052-203B-CD85-E6FC52D79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389" y="0"/>
            <a:ext cx="6858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A93776-7D07-9547-5E2D-D08E58E66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725" y="1212617"/>
            <a:ext cx="4815469" cy="15528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4000" dirty="0">
                <a:latin typeface="Montserrat SemiBold" pitchFamily="2" charset="0"/>
              </a:rPr>
              <a:t>Кейс от </a:t>
            </a:r>
            <a:br>
              <a:rPr lang="en-US" sz="4000" dirty="0">
                <a:latin typeface="Montserrat SemiBold" pitchFamily="2" charset="0"/>
              </a:rPr>
            </a:br>
            <a:r>
              <a:rPr lang="en-US" sz="4000" dirty="0" err="1">
                <a:latin typeface="Montserrat SemiBold" pitchFamily="2" charset="0"/>
              </a:rPr>
              <a:t>Magnit</a:t>
            </a:r>
            <a:r>
              <a:rPr lang="en-US" sz="4000" dirty="0">
                <a:latin typeface="Montserrat SemiBold" pitchFamily="2" charset="0"/>
              </a:rPr>
              <a:t> tech</a:t>
            </a:r>
          </a:p>
        </p:txBody>
      </p:sp>
    </p:spTree>
    <p:extLst>
      <p:ext uri="{BB962C8B-B14F-4D97-AF65-F5344CB8AC3E}">
        <p14:creationId xmlns:p14="http://schemas.microsoft.com/office/powerpoint/2010/main" val="3942396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B57DCC5-DF4E-8189-F749-5DE99101BA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334" y="3683135"/>
            <a:ext cx="8025330" cy="2789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FE3DEA4-D2E8-F990-638F-933AF9818F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042" y="385720"/>
            <a:ext cx="7297915" cy="3111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52389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37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Montserrat SemiBold</vt:lpstr>
      <vt:lpstr>Source Sans Pro</vt:lpstr>
      <vt:lpstr>Times New Roman</vt:lpstr>
      <vt:lpstr>Тема Office</vt:lpstr>
      <vt:lpstr>Методы прогнозирования в экономике и финансах</vt:lpstr>
      <vt:lpstr>Что это такое ?</vt:lpstr>
      <vt:lpstr>Временные ряды</vt:lpstr>
      <vt:lpstr>PowerPoint Presentation</vt:lpstr>
      <vt:lpstr>Экономические методы прогнозирования</vt:lpstr>
      <vt:lpstr>Методы машинного обучения</vt:lpstr>
      <vt:lpstr>Кейс от  Magnit tech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прогнозирования в экономике и финансах</dc:title>
  <dc:creator>kiki Artem</dc:creator>
  <cp:lastModifiedBy>ARTY</cp:lastModifiedBy>
  <cp:revision>5</cp:revision>
  <dcterms:created xsi:type="dcterms:W3CDTF">2023-11-22T07:15:21Z</dcterms:created>
  <dcterms:modified xsi:type="dcterms:W3CDTF">2023-12-18T05:52:03Z</dcterms:modified>
</cp:coreProperties>
</file>