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1" r:id="rId2"/>
    <p:sldId id="264" r:id="rId3"/>
    <p:sldId id="269" r:id="rId4"/>
    <p:sldId id="311" r:id="rId5"/>
    <p:sldId id="286" r:id="rId6"/>
    <p:sldId id="296" r:id="rId7"/>
    <p:sldId id="297" r:id="rId8"/>
    <p:sldId id="300" r:id="rId9"/>
    <p:sldId id="304" r:id="rId10"/>
    <p:sldId id="305" r:id="rId11"/>
    <p:sldId id="308" r:id="rId12"/>
    <p:sldId id="307" r:id="rId13"/>
    <p:sldId id="315" r:id="rId14"/>
    <p:sldId id="276" r:id="rId15"/>
    <p:sldId id="287" r:id="rId16"/>
    <p:sldId id="288" r:id="rId17"/>
    <p:sldId id="289" r:id="rId18"/>
    <p:sldId id="291" r:id="rId19"/>
    <p:sldId id="292" r:id="rId20"/>
    <p:sldId id="313" r:id="rId21"/>
    <p:sldId id="314" r:id="rId22"/>
    <p:sldId id="309" r:id="rId23"/>
    <p:sldId id="274" r:id="rId24"/>
    <p:sldId id="275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3238" autoAdjust="0"/>
  </p:normalViewPr>
  <p:slideViewPr>
    <p:cSldViewPr>
      <p:cViewPr varScale="1">
        <p:scale>
          <a:sx n="71" d="100"/>
          <a:sy n="7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7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image" Target="../media/image7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jp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pn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6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image" Target="../media/image7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7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1095B512-0DAB-4194-A529-0F6912B1CAD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Monitoring dashboards and alerts</a:t>
          </a:r>
          <a:endParaRPr lang="en-US" sz="1400" dirty="0"/>
        </a:p>
      </dgm:t>
    </dgm:pt>
    <dgm:pt modelId="{80DDE8A4-3E1F-4175-8A57-DEC6A0614263}" type="parTrans" cxnId="{9557A6D3-BAB7-437E-BDFC-8457052A187C}">
      <dgm:prSet/>
      <dgm:spPr/>
      <dgm:t>
        <a:bodyPr/>
        <a:lstStyle/>
        <a:p>
          <a:endParaRPr lang="en-US" sz="1400"/>
        </a:p>
      </dgm:t>
    </dgm:pt>
    <dgm:pt modelId="{C235C75B-9C5E-4ACA-861A-2BC89E2D3DA2}" type="sibTrans" cxnId="{9557A6D3-BAB7-437E-BDFC-8457052A187C}">
      <dgm:prSet/>
      <dgm:spPr/>
      <dgm:t>
        <a:bodyPr/>
        <a:lstStyle/>
        <a:p>
          <a:endParaRPr lang="en-US" sz="1400"/>
        </a:p>
      </dgm:t>
    </dgm:pt>
    <dgm:pt modelId="{AD4BEB7C-C060-48A7-A100-AD7A641609B9}">
      <dgm:prSet custT="1"/>
      <dgm:spPr/>
      <dgm:t>
        <a:bodyPr anchor="ctr"/>
        <a:lstStyle/>
        <a:p>
          <a:r>
            <a:rPr lang="en-US" sz="1400" dirty="0" smtClean="0"/>
            <a:t>Mature deployment processes</a:t>
          </a:r>
          <a:endParaRPr lang="en-US" sz="1400" dirty="0"/>
        </a:p>
      </dgm:t>
    </dgm:pt>
    <dgm:pt modelId="{B46CB2C3-959B-4EA2-A783-CCC2FB6B3341}" type="parTrans" cxnId="{9B0DD27C-CFBC-4346-9340-B9573637F58D}">
      <dgm:prSet/>
      <dgm:spPr/>
      <dgm:t>
        <a:bodyPr/>
        <a:lstStyle/>
        <a:p>
          <a:endParaRPr lang="en-US" sz="1400"/>
        </a:p>
      </dgm:t>
    </dgm:pt>
    <dgm:pt modelId="{DEB7E041-6951-4B94-BFE1-0206D2B5FA4D}" type="sibTrans" cxnId="{9B0DD27C-CFBC-4346-9340-B9573637F58D}">
      <dgm:prSet/>
      <dgm:spPr/>
      <dgm:t>
        <a:bodyPr/>
        <a:lstStyle/>
        <a:p>
          <a:endParaRPr lang="en-US" sz="1400"/>
        </a:p>
      </dgm:t>
    </dgm:pt>
    <dgm:pt modelId="{8C651754-65F3-439A-85FA-8AA2B19E79B5}">
      <dgm:prSet custT="1"/>
      <dgm:spPr/>
      <dgm:t>
        <a:bodyPr anchor="ctr"/>
        <a:lstStyle/>
        <a:p>
          <a:r>
            <a:rPr lang="en-US" sz="1400" dirty="0" smtClean="0"/>
            <a:t>Extendable components/architecture</a:t>
          </a:r>
          <a:endParaRPr lang="en-US" sz="1400" dirty="0"/>
        </a:p>
      </dgm:t>
    </dgm:pt>
    <dgm:pt modelId="{23542459-B747-47E1-AA06-6C659D616A70}" type="parTrans" cxnId="{F872B024-3935-4571-B3E6-B79603D62A7E}">
      <dgm:prSet/>
      <dgm:spPr/>
      <dgm:t>
        <a:bodyPr/>
        <a:lstStyle/>
        <a:p>
          <a:endParaRPr lang="en-US" sz="1400"/>
        </a:p>
      </dgm:t>
    </dgm:pt>
    <dgm:pt modelId="{71C801B3-28C1-4656-B45D-F30DFCC2F85C}" type="sibTrans" cxnId="{F872B024-3935-4571-B3E6-B79603D62A7E}">
      <dgm:prSet/>
      <dgm:spPr/>
      <dgm:t>
        <a:bodyPr/>
        <a:lstStyle/>
        <a:p>
          <a:endParaRPr lang="en-US" sz="1400"/>
        </a:p>
      </dgm:t>
    </dgm:pt>
    <dgm:pt modelId="{6D99261C-6A00-4451-8B87-56914B0547E5}">
      <dgm:prSet custT="1"/>
      <dgm:spPr/>
      <dgm:t>
        <a:bodyPr anchor="ctr"/>
        <a:lstStyle/>
        <a:p>
          <a:endParaRPr lang="en-US" sz="1400" dirty="0"/>
        </a:p>
      </dgm:t>
    </dgm:pt>
    <dgm:pt modelId="{884C6E5C-F915-4330-BF5B-303C3A2C0A9B}" type="parTrans" cxnId="{E5FC22D4-CBED-4612-BF29-E1BBF95E2E24}">
      <dgm:prSet/>
      <dgm:spPr/>
      <dgm:t>
        <a:bodyPr/>
        <a:lstStyle/>
        <a:p>
          <a:endParaRPr lang="en-US"/>
        </a:p>
      </dgm:t>
    </dgm:pt>
    <dgm:pt modelId="{11972CD0-C2E6-4C2B-A69E-F75E256E9322}" type="sibTrans" cxnId="{E5FC22D4-CBED-4612-BF29-E1BBF95E2E24}">
      <dgm:prSet/>
      <dgm:spPr/>
      <dgm:t>
        <a:bodyPr/>
        <a:lstStyle/>
        <a:p>
          <a:endParaRPr lang="en-US"/>
        </a:p>
      </dgm:t>
    </dgm:pt>
    <dgm:pt modelId="{D0E94032-C6B8-4F1C-84A0-F39CBD77A290}">
      <dgm:prSet custT="1"/>
      <dgm:spPr/>
      <dgm:t>
        <a:bodyPr anchor="ctr"/>
        <a:lstStyle/>
        <a:p>
          <a:endParaRPr lang="en-US" sz="1400" dirty="0"/>
        </a:p>
      </dgm:t>
    </dgm:pt>
    <dgm:pt modelId="{804070CB-E612-4433-8A8E-BFF2A18A21CD}" type="parTrans" cxnId="{D59A7702-468D-457C-BF23-20C5BD3AD400}">
      <dgm:prSet/>
      <dgm:spPr/>
      <dgm:t>
        <a:bodyPr/>
        <a:lstStyle/>
        <a:p>
          <a:endParaRPr lang="en-US"/>
        </a:p>
      </dgm:t>
    </dgm:pt>
    <dgm:pt modelId="{0B2D0699-11F1-4D0D-A850-81B0C957FEEA}" type="sibTrans" cxnId="{D59A7702-468D-457C-BF23-20C5BD3AD40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6C5A495D-66DD-4123-9027-C052BAC7F9F8}" type="presOf" srcId="{D0E94032-C6B8-4F1C-84A0-F39CBD77A290}" destId="{3FB8D94B-68AA-4F75-B4D1-D4ED0394CF3F}" srcOrd="0" destOrd="3" presId="urn:microsoft.com/office/officeart/2005/8/layout/bList2"/>
    <dgm:cxn modelId="{F872B024-3935-4571-B3E6-B79603D62A7E}" srcId="{72CA4F7D-C73B-4834-865E-03664C81BBB9}" destId="{8C651754-65F3-439A-85FA-8AA2B19E79B5}" srcOrd="4" destOrd="0" parTransId="{23542459-B747-47E1-AA06-6C659D616A70}" sibTransId="{71C801B3-28C1-4656-B45D-F30DFCC2F85C}"/>
    <dgm:cxn modelId="{3DA341BA-28AA-4F89-9F69-A83E347DF543}" type="presOf" srcId="{6D99261C-6A00-4451-8B87-56914B0547E5}" destId="{3FB8D94B-68AA-4F75-B4D1-D4ED0394CF3F}" srcOrd="0" destOrd="1" presId="urn:microsoft.com/office/officeart/2005/8/layout/bList2"/>
    <dgm:cxn modelId="{E5FC22D4-CBED-4612-BF29-E1BBF95E2E24}" srcId="{72CA4F7D-C73B-4834-865E-03664C81BBB9}" destId="{6D99261C-6A00-4451-8B87-56914B0547E5}" srcOrd="1" destOrd="0" parTransId="{884C6E5C-F915-4330-BF5B-303C3A2C0A9B}" sibTransId="{11972CD0-C2E6-4C2B-A69E-F75E256E9322}"/>
    <dgm:cxn modelId="{D59A7702-468D-457C-BF23-20C5BD3AD400}" srcId="{72CA4F7D-C73B-4834-865E-03664C81BBB9}" destId="{D0E94032-C6B8-4F1C-84A0-F39CBD77A290}" srcOrd="3" destOrd="0" parTransId="{804070CB-E612-4433-8A8E-BFF2A18A21CD}" sibTransId="{0B2D0699-11F1-4D0D-A850-81B0C957FEEA}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0DD27C-CFBC-4346-9340-B9573637F58D}" srcId="{72CA4F7D-C73B-4834-865E-03664C81BBB9}" destId="{AD4BEB7C-C060-48A7-A100-AD7A641609B9}" srcOrd="2" destOrd="0" parTransId="{B46CB2C3-959B-4EA2-A783-CCC2FB6B3341}" sibTransId="{DEB7E041-6951-4B94-BFE1-0206D2B5FA4D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557A6D3-BAB7-437E-BDFC-8457052A187C}" srcId="{72CA4F7D-C73B-4834-865E-03664C81BBB9}" destId="{1095B512-0DAB-4194-A529-0F6912B1CAD1}" srcOrd="0" destOrd="0" parTransId="{80DDE8A4-3E1F-4175-8A57-DEC6A0614263}" sibTransId="{C235C75B-9C5E-4ACA-861A-2BC89E2D3DA2}"/>
    <dgm:cxn modelId="{DEF549C5-DC5A-430B-B7DB-CC11F1A9EF79}" type="presOf" srcId="{1095B512-0DAB-4194-A529-0F6912B1CAD1}" destId="{3FB8D94B-68AA-4F75-B4D1-D4ED0394CF3F}" srcOrd="0" destOrd="0" presId="urn:microsoft.com/office/officeart/2005/8/layout/bList2"/>
    <dgm:cxn modelId="{DAC2BB52-D4A5-48E6-B0D6-A6C24A4014CD}" type="presOf" srcId="{8C651754-65F3-439A-85FA-8AA2B19E79B5}" destId="{3FB8D94B-68AA-4F75-B4D1-D4ED0394CF3F}" srcOrd="0" destOrd="4" presId="urn:microsoft.com/office/officeart/2005/8/layout/bList2"/>
    <dgm:cxn modelId="{36940B6F-34AE-4CDA-906D-BAB22AA0A5C9}" type="presOf" srcId="{AD4BEB7C-C060-48A7-A100-AD7A641609B9}" destId="{3FB8D94B-68AA-4F75-B4D1-D4ED0394CF3F}" srcOrd="0" destOrd="2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Information Mgmt.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4503C60-C38D-4FA8-8294-2A3C9B0DA5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7081DBA1-294D-4B09-A5DA-E62A539B11BE}" type="parTrans" cxnId="{3EAF1932-8595-43D4-92F2-D37CB26C1D66}">
      <dgm:prSet/>
      <dgm:spPr/>
      <dgm:t>
        <a:bodyPr/>
        <a:lstStyle/>
        <a:p>
          <a:endParaRPr lang="en-US"/>
        </a:p>
      </dgm:t>
    </dgm:pt>
    <dgm:pt modelId="{66452C71-E5FA-4FAD-B359-A1554BAB6B50}" type="sibTrans" cxnId="{3EAF1932-8595-43D4-92F2-D37CB26C1D66}">
      <dgm:prSet/>
      <dgm:spPr/>
      <dgm:t>
        <a:bodyPr/>
        <a:lstStyle/>
        <a:p>
          <a:endParaRPr lang="en-US"/>
        </a:p>
      </dgm:t>
    </dgm:pt>
    <dgm:pt modelId="{E791D538-137C-47F7-82E3-3E6A8874AB5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Data Provenance</a:t>
          </a:r>
        </a:p>
      </dgm:t>
    </dgm:pt>
    <dgm:pt modelId="{5A35E4A7-0AB8-461A-B672-A0EC465D666C}" type="parTrans" cxnId="{5CED976F-58E5-41C4-8A02-142CB36B677E}">
      <dgm:prSet/>
      <dgm:spPr/>
      <dgm:t>
        <a:bodyPr/>
        <a:lstStyle/>
        <a:p>
          <a:endParaRPr lang="en-US"/>
        </a:p>
      </dgm:t>
    </dgm:pt>
    <dgm:pt modelId="{7E304EC3-2754-4123-A9E6-99297655EF41}" type="sibTrans" cxnId="{5CED976F-58E5-41C4-8A02-142CB36B677E}">
      <dgm:prSet/>
      <dgm:spPr/>
      <dgm:t>
        <a:bodyPr/>
        <a:lstStyle/>
        <a:p>
          <a:endParaRPr lang="en-US"/>
        </a:p>
      </dgm:t>
    </dgm:pt>
    <dgm:pt modelId="{874A8D6F-82DE-48E1-B2E0-DF5063FDFD2A}">
      <dgm:prSet custT="1"/>
      <dgm:spPr/>
      <dgm:t>
        <a:bodyPr anchor="ctr"/>
        <a:lstStyle/>
        <a:p>
          <a:r>
            <a:rPr lang="en-US" sz="1400" b="0" dirty="0" smtClean="0">
              <a:solidFill>
                <a:schemeClr val="tx1"/>
              </a:solidFill>
            </a:rPr>
            <a:t>Master Data Management</a:t>
          </a:r>
        </a:p>
      </dgm:t>
    </dgm:pt>
    <dgm:pt modelId="{25C1E4A4-24CE-4F05-BE73-2F105384A7FE}" type="parTrans" cxnId="{E25B54BE-5AC6-4812-A542-781802813ADA}">
      <dgm:prSet/>
      <dgm:spPr/>
      <dgm:t>
        <a:bodyPr/>
        <a:lstStyle/>
        <a:p>
          <a:endParaRPr lang="en-US"/>
        </a:p>
      </dgm:t>
    </dgm:pt>
    <dgm:pt modelId="{CBCA7362-1BBC-4B00-A336-2B1103D0DEC5}" type="sibTrans" cxnId="{E25B54BE-5AC6-4812-A542-781802813ADA}">
      <dgm:prSet/>
      <dgm:spPr/>
      <dgm:t>
        <a:bodyPr/>
        <a:lstStyle/>
        <a:p>
          <a:endParaRPr lang="en-US"/>
        </a:p>
      </dgm:t>
    </dgm:pt>
    <dgm:pt modelId="{4A793942-DC06-4782-A3D5-E5A5D49C22F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dirty="0">
            <a:solidFill>
              <a:schemeClr val="tx1"/>
            </a:solidFill>
          </a:endParaRPr>
        </a:p>
      </dgm:t>
    </dgm:pt>
    <dgm:pt modelId="{C5217E73-596C-4DDE-944B-901F7163633E}" type="parTrans" cxnId="{FE201EF4-6EAA-48F4-ACC0-18EAF791CC3A}">
      <dgm:prSet/>
      <dgm:spPr/>
      <dgm:t>
        <a:bodyPr/>
        <a:lstStyle/>
        <a:p>
          <a:endParaRPr lang="en-US"/>
        </a:p>
      </dgm:t>
    </dgm:pt>
    <dgm:pt modelId="{33F15843-EA68-4F9A-8170-B186D78379F5}" type="sibTrans" cxnId="{FE201EF4-6EAA-48F4-ACC0-18EAF791CC3A}">
      <dgm:prSet/>
      <dgm:spPr/>
      <dgm:t>
        <a:bodyPr/>
        <a:lstStyle/>
        <a:p>
          <a:endParaRPr lang="en-US"/>
        </a:p>
      </dgm:t>
    </dgm:pt>
    <dgm:pt modelId="{B3E3ECC7-21BB-4E49-A623-6580D84057F8}">
      <dgm:prSet custT="1"/>
      <dgm:spPr/>
      <dgm:t>
        <a:bodyPr anchor="ctr"/>
        <a:lstStyle/>
        <a:p>
          <a:endParaRPr lang="en-US" sz="1400" dirty="0" smtClean="0">
            <a:solidFill>
              <a:schemeClr val="tx1"/>
            </a:solidFill>
          </a:endParaRPr>
        </a:p>
      </dgm:t>
    </dgm:pt>
    <dgm:pt modelId="{B3ED3711-3688-493A-82EB-A137EA12BB84}" type="parTrans" cxnId="{1927CC1C-C8E2-4E60-9D95-4D70E347E7D9}">
      <dgm:prSet/>
      <dgm:spPr/>
      <dgm:t>
        <a:bodyPr/>
        <a:lstStyle/>
        <a:p>
          <a:endParaRPr lang="en-US"/>
        </a:p>
      </dgm:t>
    </dgm:pt>
    <dgm:pt modelId="{4D80D6D8-BA41-4722-B735-BE4F9EDB986D}" type="sibTrans" cxnId="{1927CC1C-C8E2-4E60-9D95-4D70E347E7D9}">
      <dgm:prSet/>
      <dgm:spPr/>
      <dgm:t>
        <a:bodyPr/>
        <a:lstStyle/>
        <a:p>
          <a:endParaRPr lang="en-US"/>
        </a:p>
      </dgm:t>
    </dgm:pt>
    <dgm:pt modelId="{180A9215-3301-4CE0-8BC2-FD8BE2B77281}">
      <dgm:prSet custT="1"/>
      <dgm:spPr/>
      <dgm:t>
        <a:bodyPr anchor="ctr"/>
        <a:lstStyle/>
        <a:p>
          <a:endParaRPr lang="en-US" sz="1400" dirty="0">
            <a:solidFill>
              <a:schemeClr val="tx1"/>
            </a:solidFill>
          </a:endParaRPr>
        </a:p>
      </dgm:t>
    </dgm:pt>
    <dgm:pt modelId="{14F65EA5-BCBC-4DAC-A988-0B60CA632AD0}" type="parTrans" cxnId="{665781BC-BB82-4CE3-ACB8-C3ED37316B75}">
      <dgm:prSet/>
      <dgm:spPr/>
      <dgm:t>
        <a:bodyPr/>
        <a:lstStyle/>
        <a:p>
          <a:endParaRPr lang="en-US"/>
        </a:p>
      </dgm:t>
    </dgm:pt>
    <dgm:pt modelId="{A40453F7-7AB1-4D7E-957C-424029CFD15A}" type="sibTrans" cxnId="{665781BC-BB82-4CE3-ACB8-C3ED37316B7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FE201EF4-6EAA-48F4-ACC0-18EAF791CC3A}" srcId="{72CA4F7D-C73B-4834-865E-03664C81BBB9}" destId="{4A793942-DC06-4782-A3D5-E5A5D49C22F0}" srcOrd="5" destOrd="0" parTransId="{C5217E73-596C-4DDE-944B-901F7163633E}" sibTransId="{33F15843-EA68-4F9A-8170-B186D78379F5}"/>
    <dgm:cxn modelId="{6D4E4D71-7656-478E-BEB8-934F19503D96}" type="presOf" srcId="{948BEACE-C171-48F1-A3AD-A071A442B4E6}" destId="{66A44442-6743-4BC2-A493-51A6BF0E155F}" srcOrd="0" destOrd="0" presId="urn:microsoft.com/office/officeart/2005/8/layout/bList2"/>
    <dgm:cxn modelId="{1927CC1C-C8E2-4E60-9D95-4D70E347E7D9}" srcId="{72CA4F7D-C73B-4834-865E-03664C81BBB9}" destId="{B3E3ECC7-21BB-4E49-A623-6580D84057F8}" srcOrd="2" destOrd="0" parTransId="{B3ED3711-3688-493A-82EB-A137EA12BB84}" sibTransId="{4D80D6D8-BA41-4722-B735-BE4F9EDB986D}"/>
    <dgm:cxn modelId="{B84F496C-3420-41EF-A809-745FD7E41FB3}" type="presOf" srcId="{44503C60-C38D-4FA8-8294-2A3C9B0DA5B1}" destId="{3FB8D94B-68AA-4F75-B4D1-D4ED0394CF3F}" srcOrd="0" destOrd="0" presId="urn:microsoft.com/office/officeart/2005/8/layout/bList2"/>
    <dgm:cxn modelId="{FA3B2BE7-2337-46A4-8EFC-1E39CEE59491}" type="presOf" srcId="{E791D538-137C-47F7-82E3-3E6A8874AB50}" destId="{3FB8D94B-68AA-4F75-B4D1-D4ED0394CF3F}" srcOrd="0" destOrd="1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665781BC-BB82-4CE3-ACB8-C3ED37316B75}" srcId="{72CA4F7D-C73B-4834-865E-03664C81BBB9}" destId="{180A9215-3301-4CE0-8BC2-FD8BE2B77281}" srcOrd="4" destOrd="0" parTransId="{14F65EA5-BCBC-4DAC-A988-0B60CA632AD0}" sibTransId="{A40453F7-7AB1-4D7E-957C-424029CFD15A}"/>
    <dgm:cxn modelId="{5CED976F-58E5-41C4-8A02-142CB36B677E}" srcId="{72CA4F7D-C73B-4834-865E-03664C81BBB9}" destId="{E791D538-137C-47F7-82E3-3E6A8874AB50}" srcOrd="1" destOrd="0" parTransId="{5A35E4A7-0AB8-461A-B672-A0EC465D666C}" sibTransId="{7E304EC3-2754-4123-A9E6-99297655EF41}"/>
    <dgm:cxn modelId="{8C6AC2A3-71D2-4405-855B-AFBA86A3CF89}" type="presOf" srcId="{4A793942-DC06-4782-A3D5-E5A5D49C22F0}" destId="{3FB8D94B-68AA-4F75-B4D1-D4ED0394CF3F}" srcOrd="0" destOrd="5" presId="urn:microsoft.com/office/officeart/2005/8/layout/bList2"/>
    <dgm:cxn modelId="{3EAF1932-8595-43D4-92F2-D37CB26C1D66}" srcId="{72CA4F7D-C73B-4834-865E-03664C81BBB9}" destId="{44503C60-C38D-4FA8-8294-2A3C9B0DA5B1}" srcOrd="0" destOrd="0" parTransId="{7081DBA1-294D-4B09-A5DA-E62A539B11BE}" sibTransId="{66452C71-E5FA-4FAD-B359-A1554BAB6B50}"/>
    <dgm:cxn modelId="{FAD20E67-5F76-447D-8808-FB9B22B7DCE3}" type="presOf" srcId="{180A9215-3301-4CE0-8BC2-FD8BE2B77281}" destId="{3FB8D94B-68AA-4F75-B4D1-D4ED0394CF3F}" srcOrd="0" destOrd="4" presId="urn:microsoft.com/office/officeart/2005/8/layout/bList2"/>
    <dgm:cxn modelId="{179DF8AE-AB73-45E5-B5BE-E56FE3635B55}" type="presOf" srcId="{B3E3ECC7-21BB-4E49-A623-6580D84057F8}" destId="{3FB8D94B-68AA-4F75-B4D1-D4ED0394CF3F}" srcOrd="0" destOrd="2" presId="urn:microsoft.com/office/officeart/2005/8/layout/bList2"/>
    <dgm:cxn modelId="{AB38FDB8-CE17-4AA8-ACE7-44FE15C39C39}" type="presOf" srcId="{874A8D6F-82DE-48E1-B2E0-DF5063FDFD2A}" destId="{3FB8D94B-68AA-4F75-B4D1-D4ED0394CF3F}" srcOrd="0" destOrd="3" presId="urn:microsoft.com/office/officeart/2005/8/layout/bList2"/>
    <dgm:cxn modelId="{E25B54BE-5AC6-4812-A542-781802813ADA}" srcId="{72CA4F7D-C73B-4834-865E-03664C81BBB9}" destId="{874A8D6F-82DE-48E1-B2E0-DF5063FDFD2A}" srcOrd="3" destOrd="0" parTransId="{25C1E4A4-24CE-4F05-BE73-2F105384A7FE}" sibTransId="{CBCA7362-1BBC-4B00-A336-2B1103D0DEC5}"/>
    <dgm:cxn modelId="{38D88617-3451-4361-8537-9C7F1E2B11C5}" type="presOf" srcId="{72CA4F7D-C73B-4834-865E-03664C81BBB9}" destId="{4D405649-11CF-4896-BE9B-42098F89C4EF}" srcOrd="1" destOrd="0" presId="urn:microsoft.com/office/officeart/2005/8/layout/bList2"/>
    <dgm:cxn modelId="{4B96DCE0-4398-4BE9-8AC5-2AD82EC5D78F}" type="presOf" srcId="{72CA4F7D-C73B-4834-865E-03664C81BBB9}" destId="{8A044C35-A4EE-4635-8B6B-F613273E4C8A}" srcOrd="0" destOrd="0" presId="urn:microsoft.com/office/officeart/2005/8/layout/bList2"/>
    <dgm:cxn modelId="{6E1443E0-09C0-4450-B8EE-BBC9739AFF03}" type="presParOf" srcId="{66A44442-6743-4BC2-A493-51A6BF0E155F}" destId="{4C1ADD23-3C90-494A-B121-93A969341375}" srcOrd="0" destOrd="0" presId="urn:microsoft.com/office/officeart/2005/8/layout/bList2"/>
    <dgm:cxn modelId="{8356941A-D740-4C60-B6BE-40C7F1BD0E60}" type="presParOf" srcId="{4C1ADD23-3C90-494A-B121-93A969341375}" destId="{3FB8D94B-68AA-4F75-B4D1-D4ED0394CF3F}" srcOrd="0" destOrd="0" presId="urn:microsoft.com/office/officeart/2005/8/layout/bList2"/>
    <dgm:cxn modelId="{2E614D74-000F-499C-81F0-9279BC6EB90C}" type="presParOf" srcId="{4C1ADD23-3C90-494A-B121-93A969341375}" destId="{8A044C35-A4EE-4635-8B6B-F613273E4C8A}" srcOrd="1" destOrd="0" presId="urn:microsoft.com/office/officeart/2005/8/layout/bList2"/>
    <dgm:cxn modelId="{8C74D027-BB2D-4866-A1EB-A69E293B5AA1}" type="presParOf" srcId="{4C1ADD23-3C90-494A-B121-93A969341375}" destId="{4D405649-11CF-4896-BE9B-42098F89C4EF}" srcOrd="2" destOrd="0" presId="urn:microsoft.com/office/officeart/2005/8/layout/bList2"/>
    <dgm:cxn modelId="{DF0DFF53-C847-4D29-9E7F-BE5738A9A015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4C1E3368-16C8-41A7-BBB0-BB5D0FE926D8}" type="presOf" srcId="{4DDB8B52-7ADE-4992-BDFE-7DA6B9E7925B}" destId="{73FFE105-AE76-4AED-AE4B-0E56BDA23581}" srcOrd="0" destOrd="2" presId="urn:microsoft.com/office/officeart/2005/8/layout/target3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57100649-D062-48BE-9255-0F77EEB1E678}" type="presOf" srcId="{57435158-73FE-4931-9032-D2A6D992E5E3}" destId="{F607597B-D63B-45A4-A896-DB35CBBE8AB3}" srcOrd="0" destOrd="0" presId="urn:microsoft.com/office/officeart/2005/8/layout/target3"/>
    <dgm:cxn modelId="{A35BD474-3CC6-4C0A-9539-82778F4C7086}" type="presOf" srcId="{46469B11-6ADE-4DD7-AB1E-D448E5E28080}" destId="{73FFE105-AE76-4AED-AE4B-0E56BDA23581}" srcOrd="0" destOrd="3" presId="urn:microsoft.com/office/officeart/2005/8/layout/target3"/>
    <dgm:cxn modelId="{6F52D431-464B-4AFA-AF60-BA5C93A6648E}" type="presOf" srcId="{8A41F4E2-9965-40D1-AFAC-311091E25C7C}" destId="{FB160BB3-71C4-4FE9-9E65-A93EB0111887}" srcOrd="0" destOrd="0" presId="urn:microsoft.com/office/officeart/2005/8/layout/target3"/>
    <dgm:cxn modelId="{EA9A8870-6F33-4B24-BC9E-EAA918F5FE11}" type="presOf" srcId="{A59F98CE-2D79-47BE-B5CD-23D50865CAD7}" destId="{73FFE105-AE76-4AED-AE4B-0E56BDA23581}" srcOrd="0" destOrd="1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162DE26A-4AB8-446E-A5B0-A7120D55D0FE}" type="presOf" srcId="{57435158-73FE-4931-9032-D2A6D992E5E3}" destId="{0F105177-2110-4887-B7B4-DCF82550E94E}" srcOrd="1" destOrd="0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8532FEFF-BB68-48E4-B692-83F54AF3FAF1}" type="presOf" srcId="{EADA23D7-8C4E-44F7-99AA-8AABF09791C4}" destId="{73FFE105-AE76-4AED-AE4B-0E56BDA23581}" srcOrd="0" destOrd="0" presId="urn:microsoft.com/office/officeart/2005/8/layout/target3"/>
    <dgm:cxn modelId="{D48B13AB-25EB-4027-8FFE-A439537C8CAB}" type="presParOf" srcId="{FB160BB3-71C4-4FE9-9E65-A93EB0111887}" destId="{AAA921C7-E302-4D3C-99DB-545D25F492EA}" srcOrd="0" destOrd="0" presId="urn:microsoft.com/office/officeart/2005/8/layout/target3"/>
    <dgm:cxn modelId="{C4D429BF-5092-4F93-9EC5-83806413856A}" type="presParOf" srcId="{FB160BB3-71C4-4FE9-9E65-A93EB0111887}" destId="{3891A84F-7BBD-429C-B94B-FDE5F2406B5C}" srcOrd="1" destOrd="0" presId="urn:microsoft.com/office/officeart/2005/8/layout/target3"/>
    <dgm:cxn modelId="{B6A3BDB8-28DD-49BD-9E2F-154E7B7C3488}" type="presParOf" srcId="{FB160BB3-71C4-4FE9-9E65-A93EB0111887}" destId="{F607597B-D63B-45A4-A896-DB35CBBE8AB3}" srcOrd="2" destOrd="0" presId="urn:microsoft.com/office/officeart/2005/8/layout/target3"/>
    <dgm:cxn modelId="{616899A5-F49A-449C-8753-7B6DFF23BF9B}" type="presParOf" srcId="{FB160BB3-71C4-4FE9-9E65-A93EB0111887}" destId="{0F105177-2110-4887-B7B4-DCF82550E94E}" srcOrd="3" destOrd="0" presId="urn:microsoft.com/office/officeart/2005/8/layout/target3"/>
    <dgm:cxn modelId="{6217A9DF-05DD-41EF-8728-9CC2A76680E7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07C06-E203-4BC0-B4C2-5E97EAC30C7D}" type="presOf" srcId="{8A41F4E2-9965-40D1-AFAC-311091E25C7C}" destId="{FB160BB3-71C4-4FE9-9E65-A93EB0111887}" srcOrd="0" destOrd="0" presId="urn:microsoft.com/office/officeart/2005/8/layout/target3"/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6A03110E-F874-4EB2-99F3-B26CDD450D97}" type="presOf" srcId="{07B037CB-5956-4C3D-86DF-C443A261013E}" destId="{73FFE105-AE76-4AED-AE4B-0E56BDA23581}" srcOrd="0" destOrd="1" presId="urn:microsoft.com/office/officeart/2005/8/layout/target3"/>
    <dgm:cxn modelId="{504FC22A-C534-4D13-8A83-A3326174642B}" type="presOf" srcId="{EADA23D7-8C4E-44F7-99AA-8AABF09791C4}" destId="{73FFE105-AE76-4AED-AE4B-0E56BDA23581}" srcOrd="0" destOrd="0" presId="urn:microsoft.com/office/officeart/2005/8/layout/target3"/>
    <dgm:cxn modelId="{8B9EEFA3-20DB-4A03-9C3C-AF18EBB291FE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2D1899F-F188-4969-AE59-50A5B45E5FF5}" type="presOf" srcId="{57435158-73FE-4931-9032-D2A6D992E5E3}" destId="{0F105177-2110-4887-B7B4-DCF82550E94E}" srcOrd="1" destOrd="0" presId="urn:microsoft.com/office/officeart/2005/8/layout/target3"/>
    <dgm:cxn modelId="{7A7A645F-7B81-47DD-9F91-FD6D706CAEA5}" type="presParOf" srcId="{FB160BB3-71C4-4FE9-9E65-A93EB0111887}" destId="{AAA921C7-E302-4D3C-99DB-545D25F492EA}" srcOrd="0" destOrd="0" presId="urn:microsoft.com/office/officeart/2005/8/layout/target3"/>
    <dgm:cxn modelId="{3A4A50E6-4903-4AF3-9F1A-DAE763FBD4DC}" type="presParOf" srcId="{FB160BB3-71C4-4FE9-9E65-A93EB0111887}" destId="{3891A84F-7BBD-429C-B94B-FDE5F2406B5C}" srcOrd="1" destOrd="0" presId="urn:microsoft.com/office/officeart/2005/8/layout/target3"/>
    <dgm:cxn modelId="{C522E35C-1340-4A8E-92A1-005885404429}" type="presParOf" srcId="{FB160BB3-71C4-4FE9-9E65-A93EB0111887}" destId="{F607597B-D63B-45A4-A896-DB35CBBE8AB3}" srcOrd="2" destOrd="0" presId="urn:microsoft.com/office/officeart/2005/8/layout/target3"/>
    <dgm:cxn modelId="{47684581-130C-467C-90BE-B9AEDBA6EA1F}" type="presParOf" srcId="{FB160BB3-71C4-4FE9-9E65-A93EB0111887}" destId="{0F105177-2110-4887-B7B4-DCF82550E94E}" srcOrd="3" destOrd="0" presId="urn:microsoft.com/office/officeart/2005/8/layout/target3"/>
    <dgm:cxn modelId="{A23D87DB-7EFC-49D2-8A4F-C82C112F9F9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 to deploy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MADlib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354FF74-CDED-48C9-9093-1004EFD9B1B5}">
      <dgm:prSet custT="1"/>
      <dgm:spPr/>
      <dgm:t>
        <a:bodyPr/>
        <a:lstStyle/>
        <a:p>
          <a:r>
            <a:rPr lang="en-US" sz="1400" b="0" i="0" dirty="0" smtClean="0"/>
            <a:t>Rich set of modules and growing</a:t>
          </a:r>
          <a:endParaRPr lang="en-US" sz="1400" b="0" i="0" dirty="0"/>
        </a:p>
      </dgm:t>
    </dgm:pt>
    <dgm:pt modelId="{7BCE1CB9-6486-4E39-868D-B8670DD850D9}" type="parTrans" cxnId="{FAF7446F-B0B5-4B20-B8C7-309747E83E39}">
      <dgm:prSet/>
      <dgm:spPr/>
      <dgm:t>
        <a:bodyPr/>
        <a:lstStyle/>
        <a:p>
          <a:endParaRPr lang="en-US"/>
        </a:p>
      </dgm:t>
    </dgm:pt>
    <dgm:pt modelId="{7984B881-AD17-427E-943B-E342941B80B2}" type="sibTrans" cxnId="{FAF7446F-B0B5-4B20-B8C7-309747E83E39}">
      <dgm:prSet/>
      <dgm:spPr/>
      <dgm:t>
        <a:bodyPr/>
        <a:lstStyle/>
        <a:p>
          <a:endParaRPr lang="en-US"/>
        </a:p>
      </dgm:t>
    </dgm:pt>
    <dgm:pt modelId="{D8DD9A8F-D642-4683-9AC9-74121BD3B9E2}">
      <dgm:prSet custT="1"/>
      <dgm:spPr/>
      <dgm:t>
        <a:bodyPr/>
        <a:lstStyle/>
        <a:p>
          <a:r>
            <a:rPr lang="en-US" sz="1400" b="0" i="0" dirty="0" smtClean="0"/>
            <a:t>Supervised learning</a:t>
          </a:r>
          <a:endParaRPr lang="en-US" sz="1400" b="0" i="0" dirty="0"/>
        </a:p>
      </dgm:t>
    </dgm:pt>
    <dgm:pt modelId="{BB92CD69-DBCC-472F-835D-3F99A9EC2712}" type="parTrans" cxnId="{64F3703B-D407-4A8B-82C4-0A9F341A4F71}">
      <dgm:prSet/>
      <dgm:spPr/>
      <dgm:t>
        <a:bodyPr/>
        <a:lstStyle/>
        <a:p>
          <a:endParaRPr lang="en-US"/>
        </a:p>
      </dgm:t>
    </dgm:pt>
    <dgm:pt modelId="{CAABB6B1-02CE-4172-A6DE-921E09F16B79}" type="sibTrans" cxnId="{64F3703B-D407-4A8B-82C4-0A9F341A4F71}">
      <dgm:prSet/>
      <dgm:spPr/>
      <dgm:t>
        <a:bodyPr/>
        <a:lstStyle/>
        <a:p>
          <a:endParaRPr lang="en-US"/>
        </a:p>
      </dgm:t>
    </dgm:pt>
    <dgm:pt modelId="{0F9D9A6D-5403-45DB-844D-6FAB59C08937}">
      <dgm:prSet custT="1"/>
      <dgm:spPr/>
      <dgm:t>
        <a:bodyPr/>
        <a:lstStyle/>
        <a:p>
          <a:r>
            <a:rPr lang="en-US" sz="1400" b="0" i="0" dirty="0" smtClean="0"/>
            <a:t>Unsupervised learning</a:t>
          </a:r>
          <a:endParaRPr lang="en-US" sz="1400" b="0" i="0" dirty="0"/>
        </a:p>
      </dgm:t>
    </dgm:pt>
    <dgm:pt modelId="{91A2D036-49C4-4D85-97D6-C861BA5C61A4}" type="parTrans" cxnId="{2361ED5B-961D-4761-B4F8-0ACED41EBF95}">
      <dgm:prSet/>
      <dgm:spPr/>
      <dgm:t>
        <a:bodyPr/>
        <a:lstStyle/>
        <a:p>
          <a:endParaRPr lang="en-US"/>
        </a:p>
      </dgm:t>
    </dgm:pt>
    <dgm:pt modelId="{41B7D349-EEA6-4C92-BE2A-5A1BDAB36FB1}" type="sibTrans" cxnId="{2361ED5B-961D-4761-B4F8-0ACED41EBF95}">
      <dgm:prSet/>
      <dgm:spPr/>
      <dgm:t>
        <a:bodyPr/>
        <a:lstStyle/>
        <a:p>
          <a:endParaRPr lang="en-US"/>
        </a:p>
      </dgm:t>
    </dgm:pt>
    <dgm:pt modelId="{0878A512-78D0-44C6-842C-0D4B447F87A4}">
      <dgm:prSet custT="1"/>
      <dgm:spPr/>
      <dgm:t>
        <a:bodyPr/>
        <a:lstStyle/>
        <a:p>
          <a:r>
            <a:rPr lang="en-US" sz="1400" b="0" i="0" dirty="0" smtClean="0"/>
            <a:t>Descriptive Statistics</a:t>
          </a:r>
          <a:endParaRPr lang="en-US" sz="1400" b="0" i="0" dirty="0"/>
        </a:p>
      </dgm:t>
    </dgm:pt>
    <dgm:pt modelId="{D1A0CB14-8BAD-41C2-90F9-5C944F3A4B8F}" type="parTrans" cxnId="{7EFACF15-E0F8-41B3-BD53-DCF99AC265F7}">
      <dgm:prSet/>
      <dgm:spPr/>
      <dgm:t>
        <a:bodyPr/>
        <a:lstStyle/>
        <a:p>
          <a:endParaRPr lang="en-US"/>
        </a:p>
      </dgm:t>
    </dgm:pt>
    <dgm:pt modelId="{7667599D-4425-4000-90C1-4CFF35933039}" type="sibTrans" cxnId="{7EFACF15-E0F8-41B3-BD53-DCF99AC265F7}">
      <dgm:prSet/>
      <dgm:spPr/>
      <dgm:t>
        <a:bodyPr/>
        <a:lstStyle/>
        <a:p>
          <a:endParaRPr lang="en-US"/>
        </a:p>
      </dgm:t>
    </dgm:pt>
    <dgm:pt modelId="{6CCD8AEE-48D4-4FB4-8073-A735AAFC214C}">
      <dgm:prSet custT="1"/>
      <dgm:spPr/>
      <dgm:t>
        <a:bodyPr/>
        <a:lstStyle/>
        <a:p>
          <a:endParaRPr lang="en-US" sz="1400" b="0" i="0" dirty="0"/>
        </a:p>
      </dgm:t>
    </dgm:pt>
    <dgm:pt modelId="{9876B295-8A13-495F-BCD7-CE85F925C578}" type="parTrans" cxnId="{16A626B0-7576-4F86-8041-A9D4B462B6DB}">
      <dgm:prSet/>
      <dgm:spPr/>
      <dgm:t>
        <a:bodyPr/>
        <a:lstStyle/>
        <a:p>
          <a:endParaRPr lang="en-US"/>
        </a:p>
      </dgm:t>
    </dgm:pt>
    <dgm:pt modelId="{CAAB5F92-A85A-43D9-8AAA-B075FFC2BEB7}" type="sibTrans" cxnId="{16A626B0-7576-4F86-8041-A9D4B462B6DB}">
      <dgm:prSet/>
      <dgm:spPr/>
      <dgm:t>
        <a:bodyPr/>
        <a:lstStyle/>
        <a:p>
          <a:endParaRPr lang="en-US"/>
        </a:p>
      </dgm:t>
    </dgm:pt>
    <dgm:pt modelId="{77867E0D-DB3E-4499-A2F9-EF3B6051D8CB}">
      <dgm:prSet custT="1"/>
      <dgm:spPr/>
      <dgm:t>
        <a:bodyPr/>
        <a:lstStyle/>
        <a:p>
          <a:r>
            <a:rPr lang="en-US" sz="1400" b="1" i="0" dirty="0" smtClean="0"/>
            <a:t>SQL based </a:t>
          </a:r>
          <a:r>
            <a:rPr lang="en-US" sz="1400" b="0" i="0" dirty="0" smtClean="0"/>
            <a:t>hence lean learning curve</a:t>
          </a:r>
          <a:endParaRPr lang="en-US" sz="1400" b="0" i="0" dirty="0"/>
        </a:p>
      </dgm:t>
    </dgm:pt>
    <dgm:pt modelId="{A6E0FBF7-2936-4EC1-BB9C-B9A22C4FB8D1}" type="parTrans" cxnId="{CAB416D3-3265-4B04-ADAC-740DF74E3871}">
      <dgm:prSet/>
      <dgm:spPr/>
      <dgm:t>
        <a:bodyPr/>
        <a:lstStyle/>
        <a:p>
          <a:endParaRPr lang="en-US"/>
        </a:p>
      </dgm:t>
    </dgm:pt>
    <dgm:pt modelId="{ED8B2D02-8D5E-46D1-A211-EB1F6AED1C31}" type="sibTrans" cxnId="{CAB416D3-3265-4B04-ADAC-740DF74E3871}">
      <dgm:prSet/>
      <dgm:spPr/>
      <dgm:t>
        <a:bodyPr/>
        <a:lstStyle/>
        <a:p>
          <a:endParaRPr lang="en-US"/>
        </a:p>
      </dgm:t>
    </dgm:pt>
    <dgm:pt modelId="{4152A079-F165-448B-93B0-E393004A270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b="1" i="0" dirty="0" smtClean="0"/>
            <a:t>Operate on the data locally in-database</a:t>
          </a:r>
          <a:r>
            <a:rPr lang="en-US" sz="1400" b="0" i="0" dirty="0" smtClean="0"/>
            <a:t>. Do not move data between multiple runtime environments unnecessarily.</a:t>
          </a:r>
          <a:endParaRPr lang="en-US" sz="1400" b="0" dirty="0"/>
        </a:p>
      </dgm:t>
    </dgm:pt>
    <dgm:pt modelId="{DF273B43-D0E3-443C-A232-E9D2972E3287}" type="parTrans" cxnId="{51C77635-02C5-4CF3-B3F4-F6E442D6892C}">
      <dgm:prSet/>
      <dgm:spPr/>
      <dgm:t>
        <a:bodyPr/>
        <a:lstStyle/>
        <a:p>
          <a:endParaRPr lang="en-US"/>
        </a:p>
      </dgm:t>
    </dgm:pt>
    <dgm:pt modelId="{FD58052C-787B-46F2-B7AA-EBDD0B18B688}" type="sibTrans" cxnId="{51C77635-02C5-4CF3-B3F4-F6E442D6892C}">
      <dgm:prSet/>
      <dgm:spPr/>
      <dgm:t>
        <a:bodyPr/>
        <a:lstStyle/>
        <a:p>
          <a:endParaRPr lang="en-US"/>
        </a:p>
      </dgm:t>
    </dgm:pt>
    <dgm:pt modelId="{A78878F8-421C-429E-A904-E697F7E16868}">
      <dgm:prSet custT="1"/>
      <dgm:spPr/>
      <dgm:t>
        <a:bodyPr/>
        <a:lstStyle/>
        <a:p>
          <a:r>
            <a:rPr lang="en-US" sz="1400" b="0" i="0" dirty="0" smtClean="0"/>
            <a:t>Utilize best of breed database engines, but </a:t>
          </a:r>
          <a:r>
            <a:rPr lang="en-US" sz="1400" b="1" i="0" dirty="0" smtClean="0"/>
            <a:t>separate the machine learning logic from database specific implementation </a:t>
          </a:r>
          <a:r>
            <a:rPr lang="en-US" sz="1400" b="0" i="0" dirty="0" smtClean="0"/>
            <a:t>details.</a:t>
          </a:r>
          <a:endParaRPr lang="en-US" sz="1400" b="0" dirty="0"/>
        </a:p>
      </dgm:t>
    </dgm:pt>
    <dgm:pt modelId="{E4CF34CF-84C8-49D0-B77C-C251CA370C14}" type="parTrans" cxnId="{3BEBEDC7-D0BC-4806-AD91-2584F9E9B1B5}">
      <dgm:prSet/>
      <dgm:spPr/>
      <dgm:t>
        <a:bodyPr/>
        <a:lstStyle/>
        <a:p>
          <a:endParaRPr lang="en-US"/>
        </a:p>
      </dgm:t>
    </dgm:pt>
    <dgm:pt modelId="{481E4649-E5CA-4EAF-904F-F306E1009619}" type="sibTrans" cxnId="{3BEBEDC7-D0BC-4806-AD91-2584F9E9B1B5}">
      <dgm:prSet/>
      <dgm:spPr/>
      <dgm:t>
        <a:bodyPr/>
        <a:lstStyle/>
        <a:p>
          <a:endParaRPr lang="en-US"/>
        </a:p>
      </dgm:t>
    </dgm:pt>
    <dgm:pt modelId="{9F6E1B97-D562-4A38-A258-6833FE8A43A6}">
      <dgm:prSet custT="1"/>
      <dgm:spPr/>
      <dgm:t>
        <a:bodyPr/>
        <a:lstStyle/>
        <a:p>
          <a:endParaRPr lang="en-US" sz="1400" b="0" i="0" dirty="0"/>
        </a:p>
      </dgm:t>
    </dgm:pt>
    <dgm:pt modelId="{E582051A-5068-4825-8C27-6B4BE28E49BD}" type="parTrans" cxnId="{91816A7B-B86B-4620-9C07-B090126AB785}">
      <dgm:prSet/>
      <dgm:spPr/>
      <dgm:t>
        <a:bodyPr/>
        <a:lstStyle/>
        <a:p>
          <a:endParaRPr lang="en-US"/>
        </a:p>
      </dgm:t>
    </dgm:pt>
    <dgm:pt modelId="{5BA91C41-87D5-44CB-AD35-BDA068599C8A}" type="sibTrans" cxnId="{91816A7B-B86B-4620-9C07-B090126AB785}">
      <dgm:prSet/>
      <dgm:spPr/>
      <dgm:t>
        <a:bodyPr/>
        <a:lstStyle/>
        <a:p>
          <a:endParaRPr lang="en-US"/>
        </a:p>
      </dgm:t>
    </dgm:pt>
    <dgm:pt modelId="{63DCF5B7-6264-43D6-AA20-DD7691136617}">
      <dgm:prSet custT="1"/>
      <dgm:spPr/>
      <dgm:t>
        <a:bodyPr/>
        <a:lstStyle/>
        <a:p>
          <a:endParaRPr lang="en-US" sz="1400" b="0" dirty="0"/>
        </a:p>
      </dgm:t>
    </dgm:pt>
    <dgm:pt modelId="{610A1AC5-FD32-4674-AE64-3A542ED5FD6F}" type="parTrans" cxnId="{00445FFE-D37D-48E1-B026-A710FD023326}">
      <dgm:prSet/>
      <dgm:spPr/>
      <dgm:t>
        <a:bodyPr/>
        <a:lstStyle/>
        <a:p>
          <a:endParaRPr lang="en-US"/>
        </a:p>
      </dgm:t>
    </dgm:pt>
    <dgm:pt modelId="{9822E10B-5E20-4C32-9A38-9F62F61A9683}" type="sibTrans" cxnId="{00445FFE-D37D-48E1-B026-A710FD023326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39736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8B60D9-D148-4164-B07F-6E216EC1B9B3}" type="presOf" srcId="{72CA4F7D-C73B-4834-865E-03664C81BBB9}" destId="{4D405649-11CF-4896-BE9B-42098F89C4EF}" srcOrd="1" destOrd="0" presId="urn:microsoft.com/office/officeart/2005/8/layout/bList2"/>
    <dgm:cxn modelId="{CAB416D3-3265-4B04-ADAC-740DF74E3871}" srcId="{72CA4F7D-C73B-4834-865E-03664C81BBB9}" destId="{77867E0D-DB3E-4499-A2F9-EF3B6051D8CB}" srcOrd="4" destOrd="0" parTransId="{A6E0FBF7-2936-4EC1-BB9C-B9A22C4FB8D1}" sibTransId="{ED8B2D02-8D5E-46D1-A211-EB1F6AED1C31}"/>
    <dgm:cxn modelId="{64F3703B-D407-4A8B-82C4-0A9F341A4F71}" srcId="{4354FF74-CDED-48C9-9093-1004EFD9B1B5}" destId="{D8DD9A8F-D642-4683-9AC9-74121BD3B9E2}" srcOrd="1" destOrd="0" parTransId="{BB92CD69-DBCC-472F-835D-3F99A9EC2712}" sibTransId="{CAABB6B1-02CE-4172-A6DE-921E09F16B79}"/>
    <dgm:cxn modelId="{51C77635-02C5-4CF3-B3F4-F6E442D6892C}" srcId="{72CA4F7D-C73B-4834-865E-03664C81BBB9}" destId="{4152A079-F165-448B-93B0-E393004A2707}" srcOrd="0" destOrd="0" parTransId="{DF273B43-D0E3-443C-A232-E9D2972E3287}" sibTransId="{FD58052C-787B-46F2-B7AA-EBDD0B18B688}"/>
    <dgm:cxn modelId="{1A70785F-D7C7-4DB3-BAE9-6009D17B557F}" type="presOf" srcId="{4152A079-F165-448B-93B0-E393004A2707}" destId="{3FB8D94B-68AA-4F75-B4D1-D4ED0394CF3F}" srcOrd="0" destOrd="0" presId="urn:microsoft.com/office/officeart/2005/8/layout/bList2"/>
    <dgm:cxn modelId="{3CE7954E-D32B-4D4E-9BEC-B911B94A6DA2}" type="presOf" srcId="{9F6E1B97-D562-4A38-A258-6833FE8A43A6}" destId="{3FB8D94B-68AA-4F75-B4D1-D4ED0394CF3F}" srcOrd="0" destOrd="3" presId="urn:microsoft.com/office/officeart/2005/8/layout/bList2"/>
    <dgm:cxn modelId="{EFAF301C-9F3C-43C9-9075-798D3615DAE1}" type="presOf" srcId="{63DCF5B7-6264-43D6-AA20-DD7691136617}" destId="{3FB8D94B-68AA-4F75-B4D1-D4ED0394CF3F}" srcOrd="0" destOrd="1" presId="urn:microsoft.com/office/officeart/2005/8/layout/bList2"/>
    <dgm:cxn modelId="{000580F8-36A2-4B94-B789-8AFC95507F79}" type="presOf" srcId="{77867E0D-DB3E-4499-A2F9-EF3B6051D8CB}" destId="{3FB8D94B-68AA-4F75-B4D1-D4ED0394CF3F}" srcOrd="0" destOrd="4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BEBEDC7-D0BC-4806-AD91-2584F9E9B1B5}" srcId="{72CA4F7D-C73B-4834-865E-03664C81BBB9}" destId="{A78878F8-421C-429E-A904-E697F7E16868}" srcOrd="2" destOrd="0" parTransId="{E4CF34CF-84C8-49D0-B77C-C251CA370C14}" sibTransId="{481E4649-E5CA-4EAF-904F-F306E1009619}"/>
    <dgm:cxn modelId="{E75F151D-93E4-47BD-B96D-369E0ED45154}" type="presOf" srcId="{D8DD9A8F-D642-4683-9AC9-74121BD3B9E2}" destId="{3FB8D94B-68AA-4F75-B4D1-D4ED0394CF3F}" srcOrd="0" destOrd="8" presId="urn:microsoft.com/office/officeart/2005/8/layout/bList2"/>
    <dgm:cxn modelId="{FDB714EF-C138-49E5-968C-D49BAE65752A}" type="presOf" srcId="{0F9D9A6D-5403-45DB-844D-6FAB59C08937}" destId="{3FB8D94B-68AA-4F75-B4D1-D4ED0394CF3F}" srcOrd="0" destOrd="9" presId="urn:microsoft.com/office/officeart/2005/8/layout/bList2"/>
    <dgm:cxn modelId="{421F114C-054B-484E-9093-56E9DAF6F4B9}" type="presOf" srcId="{72CA4F7D-C73B-4834-865E-03664C81BBB9}" destId="{8A044C35-A4EE-4635-8B6B-F613273E4C8A}" srcOrd="0" destOrd="0" presId="urn:microsoft.com/office/officeart/2005/8/layout/bList2"/>
    <dgm:cxn modelId="{4E5A6BCA-A3CB-4362-B1F5-F23F3BDF3294}" type="presOf" srcId="{4354FF74-CDED-48C9-9093-1004EFD9B1B5}" destId="{3FB8D94B-68AA-4F75-B4D1-D4ED0394CF3F}" srcOrd="0" destOrd="6" presId="urn:microsoft.com/office/officeart/2005/8/layout/bList2"/>
    <dgm:cxn modelId="{9C494C66-9D63-4D73-AE0C-BCE19332211A}" type="presOf" srcId="{0878A512-78D0-44C6-842C-0D4B447F87A4}" destId="{3FB8D94B-68AA-4F75-B4D1-D4ED0394CF3F}" srcOrd="0" destOrd="7" presId="urn:microsoft.com/office/officeart/2005/8/layout/bList2"/>
    <dgm:cxn modelId="{2361ED5B-961D-4761-B4F8-0ACED41EBF95}" srcId="{4354FF74-CDED-48C9-9093-1004EFD9B1B5}" destId="{0F9D9A6D-5403-45DB-844D-6FAB59C08937}" srcOrd="2" destOrd="0" parTransId="{91A2D036-49C4-4D85-97D6-C861BA5C61A4}" sibTransId="{41B7D349-EEA6-4C92-BE2A-5A1BDAB36FB1}"/>
    <dgm:cxn modelId="{7EFACF15-E0F8-41B3-BD53-DCF99AC265F7}" srcId="{4354FF74-CDED-48C9-9093-1004EFD9B1B5}" destId="{0878A512-78D0-44C6-842C-0D4B447F87A4}" srcOrd="0" destOrd="0" parTransId="{D1A0CB14-8BAD-41C2-90F9-5C944F3A4B8F}" sibTransId="{7667599D-4425-4000-90C1-4CFF35933039}"/>
    <dgm:cxn modelId="{16A626B0-7576-4F86-8041-A9D4B462B6DB}" srcId="{72CA4F7D-C73B-4834-865E-03664C81BBB9}" destId="{6CCD8AEE-48D4-4FB4-8073-A735AAFC214C}" srcOrd="5" destOrd="0" parTransId="{9876B295-8A13-495F-BCD7-CE85F925C578}" sibTransId="{CAAB5F92-A85A-43D9-8AAA-B075FFC2BEB7}"/>
    <dgm:cxn modelId="{A467ACF5-10D2-4C9B-A2D2-51303B4C6AE0}" type="presOf" srcId="{A78878F8-421C-429E-A904-E697F7E16868}" destId="{3FB8D94B-68AA-4F75-B4D1-D4ED0394CF3F}" srcOrd="0" destOrd="2" presId="urn:microsoft.com/office/officeart/2005/8/layout/bList2"/>
    <dgm:cxn modelId="{00445FFE-D37D-48E1-B026-A710FD023326}" srcId="{72CA4F7D-C73B-4834-865E-03664C81BBB9}" destId="{63DCF5B7-6264-43D6-AA20-DD7691136617}" srcOrd="1" destOrd="0" parTransId="{610A1AC5-FD32-4674-AE64-3A542ED5FD6F}" sibTransId="{9822E10B-5E20-4C32-9A38-9F62F61A9683}"/>
    <dgm:cxn modelId="{56F921E1-202C-4EB5-AAF8-4AD521D66578}" type="presOf" srcId="{6CCD8AEE-48D4-4FB4-8073-A735AAFC214C}" destId="{3FB8D94B-68AA-4F75-B4D1-D4ED0394CF3F}" srcOrd="0" destOrd="5" presId="urn:microsoft.com/office/officeart/2005/8/layout/bList2"/>
    <dgm:cxn modelId="{FAF7446F-B0B5-4B20-B8C7-309747E83E39}" srcId="{72CA4F7D-C73B-4834-865E-03664C81BBB9}" destId="{4354FF74-CDED-48C9-9093-1004EFD9B1B5}" srcOrd="6" destOrd="0" parTransId="{7BCE1CB9-6486-4E39-868D-B8670DD850D9}" sibTransId="{7984B881-AD17-427E-943B-E342941B80B2}"/>
    <dgm:cxn modelId="{91816A7B-B86B-4620-9C07-B090126AB785}" srcId="{72CA4F7D-C73B-4834-865E-03664C81BBB9}" destId="{9F6E1B97-D562-4A38-A258-6833FE8A43A6}" srcOrd="3" destOrd="0" parTransId="{E582051A-5068-4825-8C27-6B4BE28E49BD}" sibTransId="{5BA91C41-87D5-44CB-AD35-BDA068599C8A}"/>
    <dgm:cxn modelId="{A4F9E3A7-297F-4F1F-8C3F-8526469B75CF}" type="presOf" srcId="{948BEACE-C171-48F1-A3AD-A071A442B4E6}" destId="{66A44442-6743-4BC2-A493-51A6BF0E155F}" srcOrd="0" destOrd="0" presId="urn:microsoft.com/office/officeart/2005/8/layout/bList2"/>
    <dgm:cxn modelId="{6041706E-AD9B-45F9-B2B8-BA18BE757FFB}" type="presParOf" srcId="{66A44442-6743-4BC2-A493-51A6BF0E155F}" destId="{4C1ADD23-3C90-494A-B121-93A969341375}" srcOrd="0" destOrd="0" presId="urn:microsoft.com/office/officeart/2005/8/layout/bList2"/>
    <dgm:cxn modelId="{4CEDD3CE-93C6-4881-B344-A10C54F43E98}" type="presParOf" srcId="{4C1ADD23-3C90-494A-B121-93A969341375}" destId="{3FB8D94B-68AA-4F75-B4D1-D4ED0394CF3F}" srcOrd="0" destOrd="0" presId="urn:microsoft.com/office/officeart/2005/8/layout/bList2"/>
    <dgm:cxn modelId="{34E0E410-1207-4085-B60F-BC9F0A1EC153}" type="presParOf" srcId="{4C1ADD23-3C90-494A-B121-93A969341375}" destId="{8A044C35-A4EE-4635-8B6B-F613273E4C8A}" srcOrd="1" destOrd="0" presId="urn:microsoft.com/office/officeart/2005/8/layout/bList2"/>
    <dgm:cxn modelId="{64CF7EAB-7D42-40FE-9721-1AA3254893FF}" type="presParOf" srcId="{4C1ADD23-3C90-494A-B121-93A969341375}" destId="{4D405649-11CF-4896-BE9B-42098F89C4EF}" srcOrd="2" destOrd="0" presId="urn:microsoft.com/office/officeart/2005/8/layout/bList2"/>
    <dgm:cxn modelId="{744057B7-9735-4159-9E7E-1F90FEE5EAE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Modelling on entire data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Change the paradigm of analytics from </a:t>
          </a:r>
          <a:r>
            <a:rPr lang="en-US" sz="1400" b="1" dirty="0" smtClean="0">
              <a:solidFill>
                <a:srgbClr val="FF0000"/>
              </a:solidFill>
            </a:rPr>
            <a:t>SEMMA to EMMA </a:t>
          </a:r>
          <a:r>
            <a:rPr lang="en-US" sz="1400" dirty="0" smtClean="0"/>
            <a:t>( </a:t>
          </a:r>
          <a:r>
            <a:rPr lang="en-US" sz="1400" b="1" dirty="0" smtClean="0">
              <a:solidFill>
                <a:srgbClr val="FF0000"/>
              </a:solidFill>
            </a:rPr>
            <a:t>S</a:t>
          </a:r>
          <a:r>
            <a:rPr lang="en-US" sz="1400" dirty="0" smtClean="0"/>
            <a:t>ample, </a:t>
          </a:r>
          <a:r>
            <a:rPr lang="en-US" sz="1400" b="1" dirty="0" smtClean="0">
              <a:solidFill>
                <a:srgbClr val="FF0000"/>
              </a:solidFill>
            </a:rPr>
            <a:t>E</a:t>
          </a:r>
          <a:r>
            <a:rPr lang="en-US" sz="1400" dirty="0" smtClean="0"/>
            <a:t>xplore,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odify,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odel and </a:t>
          </a:r>
          <a:r>
            <a:rPr lang="en-US" sz="1400" b="1" dirty="0" smtClean="0">
              <a:solidFill>
                <a:srgbClr val="FF0000"/>
              </a:solidFill>
            </a:rPr>
            <a:t>A</a:t>
          </a:r>
          <a:r>
            <a:rPr lang="en-US" sz="1400" dirty="0" smtClean="0"/>
            <a:t>ssess). i.e. Operations done on entire data set instead of  samples.</a:t>
          </a:r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D79D873-CA8F-48CF-9A8F-3FFE312D690E}" type="presOf" srcId="{B84B5772-4CD8-446C-8A4C-190D67BD01B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683491D-66D7-4A4E-ABFC-8DAEE2978A46}" type="presOf" srcId="{72CA4F7D-C73B-4834-865E-03664C81BBB9}" destId="{4D405649-11CF-4896-BE9B-42098F89C4EF}" srcOrd="1" destOrd="0" presId="urn:microsoft.com/office/officeart/2005/8/layout/bList2"/>
    <dgm:cxn modelId="{16BA1297-C5EA-440C-AFDA-1B6E5AAF4422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DC05EC65-E241-4599-9D2D-980CB01454F4}" type="presOf" srcId="{948BEACE-C171-48F1-A3AD-A071A442B4E6}" destId="{66A44442-6743-4BC2-A493-51A6BF0E155F}" srcOrd="0" destOrd="0" presId="urn:microsoft.com/office/officeart/2005/8/layout/bList2"/>
    <dgm:cxn modelId="{5E6FC83C-33AB-4CF8-955C-D9AA10DF5CE6}" type="presParOf" srcId="{66A44442-6743-4BC2-A493-51A6BF0E155F}" destId="{4C1ADD23-3C90-494A-B121-93A969341375}" srcOrd="0" destOrd="0" presId="urn:microsoft.com/office/officeart/2005/8/layout/bList2"/>
    <dgm:cxn modelId="{BAE7DE0F-D0ED-4BE3-9BB1-0DEA69600F09}" type="presParOf" srcId="{4C1ADD23-3C90-494A-B121-93A969341375}" destId="{3FB8D94B-68AA-4F75-B4D1-D4ED0394CF3F}" srcOrd="0" destOrd="0" presId="urn:microsoft.com/office/officeart/2005/8/layout/bList2"/>
    <dgm:cxn modelId="{1AF9FCA6-5227-41BD-ADC5-DE526102F8F0}" type="presParOf" srcId="{4C1ADD23-3C90-494A-B121-93A969341375}" destId="{8A044C35-A4EE-4635-8B6B-F613273E4C8A}" srcOrd="1" destOrd="0" presId="urn:microsoft.com/office/officeart/2005/8/layout/bList2"/>
    <dgm:cxn modelId="{5F58E108-8707-451B-B87E-AC79E934A52A}" type="presParOf" srcId="{4C1ADD23-3C90-494A-B121-93A969341375}" destId="{4D405649-11CF-4896-BE9B-42098F89C4EF}" srcOrd="2" destOrd="0" presId="urn:microsoft.com/office/officeart/2005/8/layout/bList2"/>
    <dgm:cxn modelId="{1A727BA2-AD34-4F58-B017-0ACE9B128FD4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Packaged BI</a:t>
          </a:r>
          <a:endParaRPr lang="en-US" sz="1800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Advanced forecasting</a:t>
          </a:r>
          <a:endParaRPr lang="en-US" sz="1800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Mobile BI</a:t>
          </a:r>
          <a:endParaRPr lang="en-US" sz="1800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Predictive modeling</a:t>
          </a:r>
          <a:endParaRPr lang="en-US" sz="1800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Parallel processing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393023AA-B28B-4431-B74B-BC1219D240D3}">
      <dgm:prSet custT="1"/>
      <dgm:spPr/>
      <dgm:t>
        <a:bodyPr anchor="ctr"/>
        <a:lstStyle/>
        <a:p>
          <a:r>
            <a:rPr lang="en-US" sz="1400" b="0" i="0" dirty="0" smtClean="0"/>
            <a:t>Leverage MPP shared nothing technology, such as the </a:t>
          </a:r>
          <a:r>
            <a:rPr lang="en-US" sz="1400" b="1" i="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dirty="0" smtClean="0"/>
            <a:t>to provide parallelism and scalability.</a:t>
          </a:r>
          <a:endParaRPr lang="en-US" sz="1400" b="0" i="0" dirty="0"/>
        </a:p>
      </dgm:t>
    </dgm:pt>
    <dgm:pt modelId="{3734C260-5E49-419E-B1E9-62109049E353}" type="parTrans" cxnId="{B79609CE-8E0B-464C-826D-28D4C714D294}">
      <dgm:prSet/>
      <dgm:spPr/>
      <dgm:t>
        <a:bodyPr/>
        <a:lstStyle/>
        <a:p>
          <a:endParaRPr lang="en-US"/>
        </a:p>
      </dgm:t>
    </dgm:pt>
    <dgm:pt modelId="{B18F83A6-6B39-48E3-A362-1C5782FE5916}" type="sibTrans" cxnId="{B79609CE-8E0B-464C-826D-28D4C714D294}">
      <dgm:prSet/>
      <dgm:spPr/>
      <dgm:t>
        <a:bodyPr/>
        <a:lstStyle/>
        <a:p>
          <a:endParaRPr lang="en-US"/>
        </a:p>
      </dgm:t>
    </dgm:pt>
    <dgm:pt modelId="{26F81B70-5F96-4D7F-8B5F-75CE6EF42AC1}">
      <dgm:prSet custT="1"/>
      <dgm:spPr/>
      <dgm:t>
        <a:bodyPr anchor="ctr"/>
        <a:lstStyle/>
        <a:p>
          <a:endParaRPr lang="en-US" sz="1400" dirty="0"/>
        </a:p>
      </dgm:t>
    </dgm:pt>
    <dgm:pt modelId="{A030AAA3-F5C4-4E5D-BED7-BF20B4207C0D}" type="parTrans" cxnId="{53266399-78E4-4D2F-8317-51CB30CC834A}">
      <dgm:prSet/>
      <dgm:spPr/>
      <dgm:t>
        <a:bodyPr/>
        <a:lstStyle/>
        <a:p>
          <a:endParaRPr lang="en-US"/>
        </a:p>
      </dgm:t>
    </dgm:pt>
    <dgm:pt modelId="{46F4BE60-60FA-4F11-85BE-349E30251574}" type="sibTrans" cxnId="{53266399-78E4-4D2F-8317-51CB30CC834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7BE84C6-256E-4DA5-9D2C-B956367B339A}" type="presOf" srcId="{72CA4F7D-C73B-4834-865E-03664C81BBB9}" destId="{4D405649-11CF-4896-BE9B-42098F89C4EF}" srcOrd="1" destOrd="0" presId="urn:microsoft.com/office/officeart/2005/8/layout/bList2"/>
    <dgm:cxn modelId="{53266399-78E4-4D2F-8317-51CB30CC834A}" srcId="{72CA4F7D-C73B-4834-865E-03664C81BBB9}" destId="{26F81B70-5F96-4D7F-8B5F-75CE6EF42AC1}" srcOrd="2" destOrd="0" parTransId="{A030AAA3-F5C4-4E5D-BED7-BF20B4207C0D}" sibTransId="{46F4BE60-60FA-4F11-85BE-349E30251574}"/>
    <dgm:cxn modelId="{64BD6D5D-27CA-4FF2-95DE-E8E6A8ECDA7B}" type="presOf" srcId="{B84B5772-4CD8-446C-8A4C-190D67BD01BE}" destId="{3FB8D94B-68AA-4F75-B4D1-D4ED0394CF3F}" srcOrd="0" destOrd="0" presId="urn:microsoft.com/office/officeart/2005/8/layout/bList2"/>
    <dgm:cxn modelId="{DAA22665-D1FE-47BC-B0B1-105F8B5C4730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B79609CE-8E0B-464C-826D-28D4C714D294}" srcId="{72CA4F7D-C73B-4834-865E-03664C81BBB9}" destId="{393023AA-B28B-4431-B74B-BC1219D240D3}" srcOrd="1" destOrd="0" parTransId="{3734C260-5E49-419E-B1E9-62109049E353}" sibTransId="{B18F83A6-6B39-48E3-A362-1C5782FE5916}"/>
    <dgm:cxn modelId="{24C0CA49-FA3C-407C-8DF1-7E4D5892AA5E}" type="presOf" srcId="{26F81B70-5F96-4D7F-8B5F-75CE6EF42AC1}" destId="{3FB8D94B-68AA-4F75-B4D1-D4ED0394CF3F}" srcOrd="0" destOrd="2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B9CB7C-C6D7-42A3-BB7D-259C35BD3CCC}" type="presOf" srcId="{393023AA-B28B-4431-B74B-BC1219D240D3}" destId="{3FB8D94B-68AA-4F75-B4D1-D4ED0394CF3F}" srcOrd="0" destOrd="1" presId="urn:microsoft.com/office/officeart/2005/8/layout/bList2"/>
    <dgm:cxn modelId="{A97E966F-8323-45FE-9979-94A4139CDDAC}" type="presOf" srcId="{948BEACE-C171-48F1-A3AD-A071A442B4E6}" destId="{66A44442-6743-4BC2-A493-51A6BF0E155F}" srcOrd="0" destOrd="0" presId="urn:microsoft.com/office/officeart/2005/8/layout/bList2"/>
    <dgm:cxn modelId="{1C74BAC4-B359-4890-9BCD-06A1B2EFED73}" type="presParOf" srcId="{66A44442-6743-4BC2-A493-51A6BF0E155F}" destId="{4C1ADD23-3C90-494A-B121-93A969341375}" srcOrd="0" destOrd="0" presId="urn:microsoft.com/office/officeart/2005/8/layout/bList2"/>
    <dgm:cxn modelId="{5117F8C1-A4F7-42B5-B276-A241366448D1}" type="presParOf" srcId="{4C1ADD23-3C90-494A-B121-93A969341375}" destId="{3FB8D94B-68AA-4F75-B4D1-D4ED0394CF3F}" srcOrd="0" destOrd="0" presId="urn:microsoft.com/office/officeart/2005/8/layout/bList2"/>
    <dgm:cxn modelId="{6389F552-2E56-4BBB-9703-FB4911A2D570}" type="presParOf" srcId="{4C1ADD23-3C90-494A-B121-93A969341375}" destId="{8A044C35-A4EE-4635-8B6B-F613273E4C8A}" srcOrd="1" destOrd="0" presId="urn:microsoft.com/office/officeart/2005/8/layout/bList2"/>
    <dgm:cxn modelId="{66EB56CE-94D5-4A8A-9157-E8778514D466}" type="presParOf" srcId="{4C1ADD23-3C90-494A-B121-93A969341375}" destId="{4D405649-11CF-4896-BE9B-42098F89C4EF}" srcOrd="2" destOrd="0" presId="urn:microsoft.com/office/officeart/2005/8/layout/bList2"/>
    <dgm:cxn modelId="{FA801D8C-9877-41C0-AD85-0EE91188F71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</a:t>
          </a:r>
          <a:r>
            <a:rPr lang="en-US" sz="1400" b="1" i="0" dirty="0" smtClean="0">
              <a:solidFill>
                <a:srgbClr val="FF0000"/>
              </a:solidFill>
            </a:rPr>
            <a:t>Canvas</a:t>
          </a:r>
          <a:r>
            <a:rPr lang="en-US" sz="1400" b="0" i="0" dirty="0" smtClean="0"/>
            <a:t> or </a:t>
          </a:r>
          <a:r>
            <a:rPr lang="en-US" sz="1400" b="1" i="0" dirty="0" smtClean="0">
              <a:solidFill>
                <a:srgbClr val="FF0000"/>
              </a:solidFill>
            </a:rPr>
            <a:t>SVG</a:t>
          </a:r>
          <a:r>
            <a:rPr lang="en-US" sz="1400" b="0" i="0" dirty="0" smtClean="0"/>
            <a:t>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Data volume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C0ADA-7F57-4E36-A011-202909E9600F}" type="presOf" srcId="{40387798-02CF-47FD-997D-A284B435DBC2}" destId="{B045F4F1-BA68-467D-A4E3-71027A81DCAF}" srcOrd="0" destOrd="0" presId="urn:microsoft.com/office/officeart/2005/8/layout/vList3"/>
    <dgm:cxn modelId="{1A2A2D76-1E6A-452A-9ADA-A762274BCE6F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22DD7278-6832-43FA-B901-6979679C8802}" type="presParOf" srcId="{6CC7C134-D0EA-4B4F-BFC4-6C7DF6E3852F}" destId="{702A0C53-97C9-4B35-9B76-C2B5D33DF126}" srcOrd="0" destOrd="0" presId="urn:microsoft.com/office/officeart/2005/8/layout/vList3"/>
    <dgm:cxn modelId="{309376E2-5A0B-4657-8409-92AA37E660E3}" type="presParOf" srcId="{702A0C53-97C9-4B35-9B76-C2B5D33DF126}" destId="{4CC92D13-A1CE-4CD9-9108-33326DFD3220}" srcOrd="0" destOrd="0" presId="urn:microsoft.com/office/officeart/2005/8/layout/vList3"/>
    <dgm:cxn modelId="{C73E214E-0AA6-4291-9BF6-4C17ED83AC8C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Industry</a:t>
          </a:r>
        </a:p>
        <a:p>
          <a:pPr algn="ctr"/>
          <a:r>
            <a:rPr lang="en-US" sz="1100" b="1" dirty="0" smtClean="0"/>
            <a:t>(Domain)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8507FE5F-CF6E-43FC-8CE4-903E4DA4C3CE}" type="presOf" srcId="{40387798-02CF-47FD-997D-A284B435DBC2}" destId="{B045F4F1-BA68-467D-A4E3-71027A81DCAF}" srcOrd="0" destOrd="0" presId="urn:microsoft.com/office/officeart/2005/8/layout/vList3"/>
    <dgm:cxn modelId="{1D139F42-329B-47C0-A165-7F40636EF8C2}" type="presOf" srcId="{A6BC1120-DF95-4E2E-B483-1808015B64CE}" destId="{6CC7C134-D0EA-4B4F-BFC4-6C7DF6E3852F}" srcOrd="0" destOrd="0" presId="urn:microsoft.com/office/officeart/2005/8/layout/vList3"/>
    <dgm:cxn modelId="{6609BF23-DD3B-40A2-B543-6C78CF6719DB}" type="presParOf" srcId="{6CC7C134-D0EA-4B4F-BFC4-6C7DF6E3852F}" destId="{702A0C53-97C9-4B35-9B76-C2B5D33DF126}" srcOrd="0" destOrd="0" presId="urn:microsoft.com/office/officeart/2005/8/layout/vList3"/>
    <dgm:cxn modelId="{C00E4430-B661-4303-83F4-D288446C2BBB}" type="presParOf" srcId="{702A0C53-97C9-4B35-9B76-C2B5D33DF126}" destId="{4CC92D13-A1CE-4CD9-9108-33326DFD3220}" srcOrd="0" destOrd="0" presId="urn:microsoft.com/office/officeart/2005/8/layout/vList3"/>
    <dgm:cxn modelId="{239AE0B4-AC23-4D30-B12F-3FB9564D1678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Business Processes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C19B3C7F-2A7B-470E-B3D2-229D54B57B9F}" type="presOf" srcId="{40387798-02CF-47FD-997D-A284B435DBC2}" destId="{B045F4F1-BA68-467D-A4E3-71027A81DCAF}" srcOrd="0" destOrd="0" presId="urn:microsoft.com/office/officeart/2005/8/layout/vList3"/>
    <dgm:cxn modelId="{A2458B11-0118-4720-A66A-78A58A63CE94}" type="presOf" srcId="{A6BC1120-DF95-4E2E-B483-1808015B64CE}" destId="{6CC7C134-D0EA-4B4F-BFC4-6C7DF6E3852F}" srcOrd="0" destOrd="0" presId="urn:microsoft.com/office/officeart/2005/8/layout/vList3"/>
    <dgm:cxn modelId="{FCA150E2-E8A0-4477-B425-C4D8643D813C}" type="presParOf" srcId="{6CC7C134-D0EA-4B4F-BFC4-6C7DF6E3852F}" destId="{702A0C53-97C9-4B35-9B76-C2B5D33DF126}" srcOrd="0" destOrd="0" presId="urn:microsoft.com/office/officeart/2005/8/layout/vList3"/>
    <dgm:cxn modelId="{CBAA7B77-F3BC-48E0-9006-F2E1D8B9BBE1}" type="presParOf" srcId="{702A0C53-97C9-4B35-9B76-C2B5D33DF126}" destId="{4CC92D13-A1CE-4CD9-9108-33326DFD3220}" srcOrd="0" destOrd="0" presId="urn:microsoft.com/office/officeart/2005/8/layout/vList3"/>
    <dgm:cxn modelId="{8ABE4BCE-8233-4151-A3B7-5AE99D8BBD3B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Usage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B363EF10-2B8F-466E-A150-7A120C399CC5}" type="presOf" srcId="{A6BC1120-DF95-4E2E-B483-1808015B64CE}" destId="{6CC7C134-D0EA-4B4F-BFC4-6C7DF6E3852F}" srcOrd="0" destOrd="0" presId="urn:microsoft.com/office/officeart/2005/8/layout/vList3"/>
    <dgm:cxn modelId="{2C9185A2-FB5E-44B5-AC9E-8E63B17ED25F}" type="presOf" srcId="{40387798-02CF-47FD-997D-A284B435DBC2}" destId="{B045F4F1-BA68-467D-A4E3-71027A81DCAF}" srcOrd="0" destOrd="0" presId="urn:microsoft.com/office/officeart/2005/8/layout/vList3"/>
    <dgm:cxn modelId="{BC1C5C7D-394E-47B3-9B6B-E1477EB00DD8}" type="presParOf" srcId="{6CC7C134-D0EA-4B4F-BFC4-6C7DF6E3852F}" destId="{702A0C53-97C9-4B35-9B76-C2B5D33DF126}" srcOrd="0" destOrd="0" presId="urn:microsoft.com/office/officeart/2005/8/layout/vList3"/>
    <dgm:cxn modelId="{B614A6AD-6B1A-4479-9035-A032F839F45E}" type="presParOf" srcId="{702A0C53-97C9-4B35-9B76-C2B5D33DF126}" destId="{4CC92D13-A1CE-4CD9-9108-33326DFD3220}" srcOrd="0" destOrd="0" presId="urn:microsoft.com/office/officeart/2005/8/layout/vList3"/>
    <dgm:cxn modelId="{68B819B9-7E4E-453B-AB49-18C29FE79200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Standard or Custom Solution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6CD0C-68B0-429B-94C5-D40759AEBA42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30FB08F7-C3A0-48B6-A18F-0409AF858276}" type="presOf" srcId="{40387798-02CF-47FD-997D-A284B435DBC2}" destId="{B045F4F1-BA68-467D-A4E3-71027A81DCAF}" srcOrd="0" destOrd="0" presId="urn:microsoft.com/office/officeart/2005/8/layout/vList3"/>
    <dgm:cxn modelId="{A7CC585C-0AA3-4FED-878B-8898E0BE331C}" type="presParOf" srcId="{6CC7C134-D0EA-4B4F-BFC4-6C7DF6E3852F}" destId="{702A0C53-97C9-4B35-9B76-C2B5D33DF126}" srcOrd="0" destOrd="0" presId="urn:microsoft.com/office/officeart/2005/8/layout/vList3"/>
    <dgm:cxn modelId="{B3DE3ABA-CECC-4FEE-878A-426286DD13A5}" type="presParOf" srcId="{702A0C53-97C9-4B35-9B76-C2B5D33DF126}" destId="{4CC92D13-A1CE-4CD9-9108-33326DFD3220}" srcOrd="0" destOrd="0" presId="urn:microsoft.com/office/officeart/2005/8/layout/vList3"/>
    <dgm:cxn modelId="{D0C3336B-CD1D-4DD6-B8D2-BD383DD646B7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Subscription Period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E6A01-43D8-4D1D-9CAD-82A3E19279B0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FF26AA15-0FEA-42CC-9EEE-5F42C874CA3B}" type="presOf" srcId="{40387798-02CF-47FD-997D-A284B435DBC2}" destId="{B045F4F1-BA68-467D-A4E3-71027A81DCAF}" srcOrd="0" destOrd="0" presId="urn:microsoft.com/office/officeart/2005/8/layout/vList3"/>
    <dgm:cxn modelId="{21F6440B-9D80-4EAB-8F5B-E932EF50E4AB}" type="presParOf" srcId="{6CC7C134-D0EA-4B4F-BFC4-6C7DF6E3852F}" destId="{702A0C53-97C9-4B35-9B76-C2B5D33DF126}" srcOrd="0" destOrd="0" presId="urn:microsoft.com/office/officeart/2005/8/layout/vList3"/>
    <dgm:cxn modelId="{0A249584-0A3E-4F28-86D0-79B78806F853}" type="presParOf" srcId="{702A0C53-97C9-4B35-9B76-C2B5D33DF126}" destId="{4CC92D13-A1CE-4CD9-9108-33326DFD3220}" srcOrd="0" destOrd="0" presId="urn:microsoft.com/office/officeart/2005/8/layout/vList3"/>
    <dgm:cxn modelId="{7D838A0C-9BF0-486E-8EA3-EC849DFDAC43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One time 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01A35FE-FA64-4656-8DD5-CA16BFAF344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Client Provisioning</a:t>
          </a:r>
          <a:endParaRPr lang="en-US" sz="1600" dirty="0"/>
        </a:p>
      </dgm:t>
    </dgm:pt>
    <dgm:pt modelId="{3EDA9D4A-75EB-4168-849E-C9585D482EDC}" type="parTrans" cxnId="{08E637DA-78CA-4935-8F21-EE0BB4B104DD}">
      <dgm:prSet/>
      <dgm:spPr/>
      <dgm:t>
        <a:bodyPr/>
        <a:lstStyle/>
        <a:p>
          <a:endParaRPr lang="en-US"/>
        </a:p>
      </dgm:t>
    </dgm:pt>
    <dgm:pt modelId="{D992C9AA-AF7B-414F-8004-2218FDFBA13B}" type="sibTrans" cxnId="{08E637DA-78CA-4935-8F21-EE0BB4B104DD}">
      <dgm:prSet/>
      <dgm:spPr/>
      <dgm:t>
        <a:bodyPr/>
        <a:lstStyle/>
        <a:p>
          <a:endParaRPr lang="en-US"/>
        </a:p>
      </dgm:t>
    </dgm:pt>
    <dgm:pt modelId="{6FBA7CD6-FA31-4481-8D66-CA48D0B17B01}">
      <dgm:prSet custT="1"/>
      <dgm:spPr/>
      <dgm:t>
        <a:bodyPr anchor="ctr"/>
        <a:lstStyle/>
        <a:p>
          <a:r>
            <a:rPr lang="en-US" sz="1600" dirty="0" smtClean="0"/>
            <a:t>Business Process</a:t>
          </a:r>
          <a:endParaRPr lang="en-US" sz="1600" dirty="0"/>
        </a:p>
      </dgm:t>
    </dgm:pt>
    <dgm:pt modelId="{330C9E00-191C-4A7D-B0C0-DA7CFADB8D71}" type="parTrans" cxnId="{40DA49D7-7BED-4055-BD49-BC0E2790FDC3}">
      <dgm:prSet/>
      <dgm:spPr/>
      <dgm:t>
        <a:bodyPr/>
        <a:lstStyle/>
        <a:p>
          <a:endParaRPr lang="en-US"/>
        </a:p>
      </dgm:t>
    </dgm:pt>
    <dgm:pt modelId="{A6AB419F-8071-42AA-B202-E1FE5CBFC9E2}" type="sibTrans" cxnId="{40DA49D7-7BED-4055-BD49-BC0E2790FDC3}">
      <dgm:prSet/>
      <dgm:spPr/>
      <dgm:t>
        <a:bodyPr/>
        <a:lstStyle/>
        <a:p>
          <a:endParaRPr lang="en-US"/>
        </a:p>
      </dgm:t>
    </dgm:pt>
    <dgm:pt modelId="{DC49598D-7B00-4786-9446-19D2456D8652}">
      <dgm:prSet custT="1"/>
      <dgm:spPr/>
      <dgm:t>
        <a:bodyPr anchor="ctr"/>
        <a:lstStyle/>
        <a:p>
          <a:r>
            <a:rPr lang="en-US" sz="1600" dirty="0" smtClean="0"/>
            <a:t>Analytic Models</a:t>
          </a:r>
          <a:endParaRPr lang="en-US" sz="1600" dirty="0"/>
        </a:p>
      </dgm:t>
    </dgm:pt>
    <dgm:pt modelId="{3ADB28DD-7707-48CF-BD45-2EFA622CD729}" type="parTrans" cxnId="{C3E5A9DD-A121-4114-943A-D30F0C1653AA}">
      <dgm:prSet/>
      <dgm:spPr/>
      <dgm:t>
        <a:bodyPr/>
        <a:lstStyle/>
        <a:p>
          <a:endParaRPr lang="en-US"/>
        </a:p>
      </dgm:t>
    </dgm:pt>
    <dgm:pt modelId="{52EC4CF0-D1E3-42AB-B813-3684E0220458}" type="sibTrans" cxnId="{C3E5A9DD-A121-4114-943A-D30F0C1653AA}">
      <dgm:prSet/>
      <dgm:spPr/>
      <dgm:t>
        <a:bodyPr/>
        <a:lstStyle/>
        <a:p>
          <a:endParaRPr lang="en-US"/>
        </a:p>
      </dgm:t>
    </dgm:pt>
    <dgm:pt modelId="{11D775F4-9C31-408A-9286-5BDD4169FFFF}">
      <dgm:prSet custT="1"/>
      <dgm:spPr/>
      <dgm:t>
        <a:bodyPr anchor="ctr"/>
        <a:lstStyle/>
        <a:p>
          <a:r>
            <a:rPr lang="en-US" sz="1600" dirty="0" smtClean="0"/>
            <a:t>ETL</a:t>
          </a:r>
          <a:endParaRPr lang="en-US" sz="1600" dirty="0"/>
        </a:p>
      </dgm:t>
    </dgm:pt>
    <dgm:pt modelId="{02615E7D-0F5D-40D8-855B-09B0433FE47F}" type="parTrans" cxnId="{D33E1571-D9C8-4EC2-9189-DA74BBE39626}">
      <dgm:prSet/>
      <dgm:spPr/>
      <dgm:t>
        <a:bodyPr/>
        <a:lstStyle/>
        <a:p>
          <a:endParaRPr lang="en-US"/>
        </a:p>
      </dgm:t>
    </dgm:pt>
    <dgm:pt modelId="{C835DE09-8FA8-484B-8561-283521110DE0}" type="sibTrans" cxnId="{D33E1571-D9C8-4EC2-9189-DA74BBE39626}">
      <dgm:prSet/>
      <dgm:spPr/>
      <dgm:t>
        <a:bodyPr/>
        <a:lstStyle/>
        <a:p>
          <a:endParaRPr lang="en-US"/>
        </a:p>
      </dgm:t>
    </dgm:pt>
    <dgm:pt modelId="{5A797AC8-904D-4F7E-9C11-BD6BAC2867A9}">
      <dgm:prSet custT="1"/>
      <dgm:spPr/>
      <dgm:t>
        <a:bodyPr anchor="ctr"/>
        <a:lstStyle/>
        <a:p>
          <a:r>
            <a:rPr lang="en-US" sz="1600" dirty="0" smtClean="0"/>
            <a:t>BI Objects</a:t>
          </a:r>
          <a:endParaRPr lang="en-US" sz="1600" dirty="0"/>
        </a:p>
      </dgm:t>
    </dgm:pt>
    <dgm:pt modelId="{FCA5C67D-ACB2-4E41-89D9-9A7594F5DF41}" type="parTrans" cxnId="{BB148C1B-C9BE-4D0D-8E63-A32E4EE9A875}">
      <dgm:prSet/>
      <dgm:spPr/>
      <dgm:t>
        <a:bodyPr/>
        <a:lstStyle/>
        <a:p>
          <a:endParaRPr lang="en-US"/>
        </a:p>
      </dgm:t>
    </dgm:pt>
    <dgm:pt modelId="{80DAD98B-8A18-4593-BC12-16F0E6AF6077}" type="sibTrans" cxnId="{BB148C1B-C9BE-4D0D-8E63-A32E4EE9A875}">
      <dgm:prSet/>
      <dgm:spPr/>
      <dgm:t>
        <a:bodyPr/>
        <a:lstStyle/>
        <a:p>
          <a:endParaRPr lang="en-US"/>
        </a:p>
      </dgm:t>
    </dgm:pt>
    <dgm:pt modelId="{495B0599-06B5-443E-9ADB-FDD264D0B5DC}">
      <dgm:prSet custT="1"/>
      <dgm:spPr/>
      <dgm:t>
        <a:bodyPr anchor="ctr"/>
        <a:lstStyle/>
        <a:p>
          <a:endParaRPr lang="en-US" sz="1600" dirty="0"/>
        </a:p>
      </dgm:t>
    </dgm:pt>
    <dgm:pt modelId="{64E96327-FD4A-41FF-930F-2F5C4A69CF60}" type="parTrans" cxnId="{093A4EC2-7C00-450C-BB06-AA1DB3BC0552}">
      <dgm:prSet/>
      <dgm:spPr/>
      <dgm:t>
        <a:bodyPr/>
        <a:lstStyle/>
        <a:p>
          <a:endParaRPr lang="en-US"/>
        </a:p>
      </dgm:t>
    </dgm:pt>
    <dgm:pt modelId="{3C5EC2FC-549B-4692-AB29-7501EF21634A}" type="sibTrans" cxnId="{093A4EC2-7C00-450C-BB06-AA1DB3BC0552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9160F9-66AE-42E6-8F3B-415FC0C3210D}" type="presOf" srcId="{6FBA7CD6-FA31-4481-8D66-CA48D0B17B01}" destId="{3FB8D94B-68AA-4F75-B4D1-D4ED0394CF3F}" srcOrd="0" destOrd="2" presId="urn:microsoft.com/office/officeart/2005/8/layout/bList2"/>
    <dgm:cxn modelId="{68A525A2-5826-49F6-9CE2-06DC10FD8601}" type="presOf" srcId="{495B0599-06B5-443E-9ADB-FDD264D0B5DC}" destId="{3FB8D94B-68AA-4F75-B4D1-D4ED0394CF3F}" srcOrd="0" destOrd="1" presId="urn:microsoft.com/office/officeart/2005/8/layout/bList2"/>
    <dgm:cxn modelId="{A55A2ABD-8D77-4E13-B7CF-7FE1F2E77C43}" type="presOf" srcId="{72CA4F7D-C73B-4834-865E-03664C81BBB9}" destId="{8A044C35-A4EE-4635-8B6B-F613273E4C8A}" srcOrd="0" destOrd="0" presId="urn:microsoft.com/office/officeart/2005/8/layout/bList2"/>
    <dgm:cxn modelId="{D33E1571-D9C8-4EC2-9189-DA74BBE39626}" srcId="{6FBA7CD6-FA31-4481-8D66-CA48D0B17B01}" destId="{11D775F4-9C31-408A-9286-5BDD4169FFFF}" srcOrd="0" destOrd="0" parTransId="{02615E7D-0F5D-40D8-855B-09B0433FE47F}" sibTransId="{C835DE09-8FA8-484B-8561-283521110DE0}"/>
    <dgm:cxn modelId="{BB148C1B-C9BE-4D0D-8E63-A32E4EE9A875}" srcId="{6FBA7CD6-FA31-4481-8D66-CA48D0B17B01}" destId="{5A797AC8-904D-4F7E-9C11-BD6BAC2867A9}" srcOrd="1" destOrd="0" parTransId="{FCA5C67D-ACB2-4E41-89D9-9A7594F5DF41}" sibTransId="{80DAD98B-8A18-4593-BC12-16F0E6AF6077}"/>
    <dgm:cxn modelId="{B607A1FE-65FE-4CC4-A497-B49C566B13A2}" type="presOf" srcId="{948BEACE-C171-48F1-A3AD-A071A442B4E6}" destId="{66A44442-6743-4BC2-A493-51A6BF0E155F}" srcOrd="0" destOrd="0" presId="urn:microsoft.com/office/officeart/2005/8/layout/bList2"/>
    <dgm:cxn modelId="{C3E5A9DD-A121-4114-943A-D30F0C1653AA}" srcId="{6FBA7CD6-FA31-4481-8D66-CA48D0B17B01}" destId="{DC49598D-7B00-4786-9446-19D2456D8652}" srcOrd="2" destOrd="0" parTransId="{3ADB28DD-7707-48CF-BD45-2EFA622CD729}" sibTransId="{52EC4CF0-D1E3-42AB-B813-3684E0220458}"/>
    <dgm:cxn modelId="{ACBB87B4-807F-42A0-A1FB-DDD3A644C9BB}" type="presOf" srcId="{F01A35FE-FA64-4656-8DD5-CA16BFAF344E}" destId="{3FB8D94B-68AA-4F75-B4D1-D4ED0394CF3F}" srcOrd="0" destOrd="0" presId="urn:microsoft.com/office/officeart/2005/8/layout/bList2"/>
    <dgm:cxn modelId="{DD1F6E9E-6541-48C3-87A9-5F80207F0792}" type="presOf" srcId="{72CA4F7D-C73B-4834-865E-03664C81BBB9}" destId="{4D405649-11CF-4896-BE9B-42098F89C4EF}" srcOrd="1" destOrd="0" presId="urn:microsoft.com/office/officeart/2005/8/layout/bList2"/>
    <dgm:cxn modelId="{08E637DA-78CA-4935-8F21-EE0BB4B104DD}" srcId="{72CA4F7D-C73B-4834-865E-03664C81BBB9}" destId="{F01A35FE-FA64-4656-8DD5-CA16BFAF344E}" srcOrd="0" destOrd="0" parTransId="{3EDA9D4A-75EB-4168-849E-C9585D482EDC}" sibTransId="{D992C9AA-AF7B-414F-8004-2218FDFBA13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93A4EC2-7C00-450C-BB06-AA1DB3BC0552}" srcId="{72CA4F7D-C73B-4834-865E-03664C81BBB9}" destId="{495B0599-06B5-443E-9ADB-FDD264D0B5DC}" srcOrd="1" destOrd="0" parTransId="{64E96327-FD4A-41FF-930F-2F5C4A69CF60}" sibTransId="{3C5EC2FC-549B-4692-AB29-7501EF21634A}"/>
    <dgm:cxn modelId="{07C4AB1D-B54B-40C5-8ECC-B3D20A5F440A}" type="presOf" srcId="{DC49598D-7B00-4786-9446-19D2456D8652}" destId="{3FB8D94B-68AA-4F75-B4D1-D4ED0394CF3F}" srcOrd="0" destOrd="5" presId="urn:microsoft.com/office/officeart/2005/8/layout/bList2"/>
    <dgm:cxn modelId="{70B0ACDC-8A1A-41EC-8AFE-9B69B9542A70}" type="presOf" srcId="{11D775F4-9C31-408A-9286-5BDD4169FFFF}" destId="{3FB8D94B-68AA-4F75-B4D1-D4ED0394CF3F}" srcOrd="0" destOrd="3" presId="urn:microsoft.com/office/officeart/2005/8/layout/bList2"/>
    <dgm:cxn modelId="{5AB6C950-7C3B-46E7-B542-BEA0C2A8631C}" type="presOf" srcId="{5A797AC8-904D-4F7E-9C11-BD6BAC2867A9}" destId="{3FB8D94B-68AA-4F75-B4D1-D4ED0394CF3F}" srcOrd="0" destOrd="4" presId="urn:microsoft.com/office/officeart/2005/8/layout/bList2"/>
    <dgm:cxn modelId="{40DA49D7-7BED-4055-BD49-BC0E2790FDC3}" srcId="{72CA4F7D-C73B-4834-865E-03664C81BBB9}" destId="{6FBA7CD6-FA31-4481-8D66-CA48D0B17B01}" srcOrd="2" destOrd="0" parTransId="{330C9E00-191C-4A7D-B0C0-DA7CFADB8D71}" sibTransId="{A6AB419F-8071-42AA-B202-E1FE5CBFC9E2}"/>
    <dgm:cxn modelId="{A301CB66-19F1-4C94-9903-355F9A3DC09E}" type="presParOf" srcId="{66A44442-6743-4BC2-A493-51A6BF0E155F}" destId="{4C1ADD23-3C90-494A-B121-93A969341375}" srcOrd="0" destOrd="0" presId="urn:microsoft.com/office/officeart/2005/8/layout/bList2"/>
    <dgm:cxn modelId="{04407C11-1F7D-4068-8234-9806AD2F2A23}" type="presParOf" srcId="{4C1ADD23-3C90-494A-B121-93A969341375}" destId="{3FB8D94B-68AA-4F75-B4D1-D4ED0394CF3F}" srcOrd="0" destOrd="0" presId="urn:microsoft.com/office/officeart/2005/8/layout/bList2"/>
    <dgm:cxn modelId="{7819BE65-5027-49ED-BA2B-F116025C53D1}" type="presParOf" srcId="{4C1ADD23-3C90-494A-B121-93A969341375}" destId="{8A044C35-A4EE-4635-8B6B-F613273E4C8A}" srcOrd="1" destOrd="0" presId="urn:microsoft.com/office/officeart/2005/8/layout/bList2"/>
    <dgm:cxn modelId="{9BAD9472-DF47-4BA6-A896-7A51FC129616}" type="presParOf" srcId="{4C1ADD23-3C90-494A-B121-93A969341375}" destId="{4D405649-11CF-4896-BE9B-42098F89C4EF}" srcOrd="2" destOrd="0" presId="urn:microsoft.com/office/officeart/2005/8/layout/bList2"/>
    <dgm:cxn modelId="{7436C455-390F-4110-8752-031E307EEB2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Recurring</a:t>
          </a:r>
          <a:r>
            <a:rPr lang="en-US" sz="1800" b="0" i="1" dirty="0" smtClean="0"/>
            <a:t> </a:t>
          </a:r>
          <a:r>
            <a:rPr lang="en-US" sz="1800" b="1" i="1" dirty="0" smtClean="0"/>
            <a:t>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286F58DC-2123-4AC9-88FF-61EE6CC5FE0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Monthly/Q</a:t>
          </a:r>
          <a:r>
            <a:rPr lang="en-US" sz="1600" b="0" i="0" dirty="0" smtClean="0"/>
            <a:t>uarterly</a:t>
          </a:r>
          <a:r>
            <a:rPr lang="en-US" sz="1600" dirty="0" smtClean="0"/>
            <a:t> Cost based on</a:t>
          </a:r>
          <a:endParaRPr lang="en-US" sz="1600" dirty="0"/>
        </a:p>
      </dgm:t>
    </dgm:pt>
    <dgm:pt modelId="{39F78EAB-D2B0-44CB-A898-92389581D223}" type="parTrans" cxnId="{38167E99-3AD3-4684-B0B1-AA8ABE1181B3}">
      <dgm:prSet/>
      <dgm:spPr/>
      <dgm:t>
        <a:bodyPr/>
        <a:lstStyle/>
        <a:p>
          <a:endParaRPr lang="en-US"/>
        </a:p>
      </dgm:t>
    </dgm:pt>
    <dgm:pt modelId="{8BF7ED66-0E00-489E-898E-78060F8E02F1}" type="sibTrans" cxnId="{38167E99-3AD3-4684-B0B1-AA8ABE1181B3}">
      <dgm:prSet/>
      <dgm:spPr/>
      <dgm:t>
        <a:bodyPr/>
        <a:lstStyle/>
        <a:p>
          <a:endParaRPr lang="en-US"/>
        </a:p>
      </dgm:t>
    </dgm:pt>
    <dgm:pt modelId="{F896DFAA-D097-446E-9D4A-79A7B6F4E129}">
      <dgm:prSet custT="1"/>
      <dgm:spPr/>
      <dgm:t>
        <a:bodyPr anchor="ctr"/>
        <a:lstStyle/>
        <a:p>
          <a:r>
            <a:rPr lang="en-US" sz="1600" dirty="0" smtClean="0"/>
            <a:t>Data Volume</a:t>
          </a:r>
          <a:endParaRPr lang="en-US" sz="1600" dirty="0"/>
        </a:p>
      </dgm:t>
    </dgm:pt>
    <dgm:pt modelId="{EA9A2269-7188-4C23-B11B-883EE5855C83}" type="parTrans" cxnId="{77FC3EFE-A507-4BA0-A192-A425ECC5C034}">
      <dgm:prSet/>
      <dgm:spPr/>
      <dgm:t>
        <a:bodyPr/>
        <a:lstStyle/>
        <a:p>
          <a:endParaRPr lang="en-US"/>
        </a:p>
      </dgm:t>
    </dgm:pt>
    <dgm:pt modelId="{BFD97EFB-F533-406C-A6A1-AA541F4CBE59}" type="sibTrans" cxnId="{77FC3EFE-A507-4BA0-A192-A425ECC5C034}">
      <dgm:prSet/>
      <dgm:spPr/>
      <dgm:t>
        <a:bodyPr/>
        <a:lstStyle/>
        <a:p>
          <a:endParaRPr lang="en-US"/>
        </a:p>
      </dgm:t>
    </dgm:pt>
    <dgm:pt modelId="{CB4A1B57-F0AF-4947-AA26-58C0516E150B}">
      <dgm:prSet custT="1"/>
      <dgm:spPr/>
      <dgm:t>
        <a:bodyPr anchor="ctr"/>
        <a:lstStyle/>
        <a:p>
          <a:r>
            <a:rPr lang="en-US" sz="1600" dirty="0" smtClean="0"/>
            <a:t>Usage</a:t>
          </a:r>
          <a:endParaRPr lang="en-US" sz="1600" dirty="0"/>
        </a:p>
      </dgm:t>
    </dgm:pt>
    <dgm:pt modelId="{2C58E088-FB90-4656-A06F-14B3054E8C0A}" type="parTrans" cxnId="{F8A34B9D-DED8-4E83-BBE0-08203CD3B037}">
      <dgm:prSet/>
      <dgm:spPr/>
      <dgm:t>
        <a:bodyPr/>
        <a:lstStyle/>
        <a:p>
          <a:endParaRPr lang="en-US"/>
        </a:p>
      </dgm:t>
    </dgm:pt>
    <dgm:pt modelId="{5ABF6FCD-8EF8-4C18-8856-E26AE3BBCF15}" type="sibTrans" cxnId="{F8A34B9D-DED8-4E83-BBE0-08203CD3B03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F8A34B9D-DED8-4E83-BBE0-08203CD3B037}" srcId="{286F58DC-2123-4AC9-88FF-61EE6CC5FE02}" destId="{CB4A1B57-F0AF-4947-AA26-58C0516E150B}" srcOrd="1" destOrd="0" parTransId="{2C58E088-FB90-4656-A06F-14B3054E8C0A}" sibTransId="{5ABF6FCD-8EF8-4C18-8856-E26AE3BBCF15}"/>
    <dgm:cxn modelId="{0538FEB2-90D9-49AB-AF70-4BC4C1A59EBF}" type="presOf" srcId="{F896DFAA-D097-446E-9D4A-79A7B6F4E129}" destId="{3FB8D94B-68AA-4F75-B4D1-D4ED0394CF3F}" srcOrd="0" destOrd="1" presId="urn:microsoft.com/office/officeart/2005/8/layout/bList2"/>
    <dgm:cxn modelId="{38167E99-3AD3-4684-B0B1-AA8ABE1181B3}" srcId="{72CA4F7D-C73B-4834-865E-03664C81BBB9}" destId="{286F58DC-2123-4AC9-88FF-61EE6CC5FE02}" srcOrd="0" destOrd="0" parTransId="{39F78EAB-D2B0-44CB-A898-92389581D223}" sibTransId="{8BF7ED66-0E00-489E-898E-78060F8E02F1}"/>
    <dgm:cxn modelId="{6671C88E-15BB-4ED1-9BC6-C8B022D2310E}" type="presOf" srcId="{286F58DC-2123-4AC9-88FF-61EE6CC5FE02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7FC3EFE-A507-4BA0-A192-A425ECC5C034}" srcId="{286F58DC-2123-4AC9-88FF-61EE6CC5FE02}" destId="{F896DFAA-D097-446E-9D4A-79A7B6F4E129}" srcOrd="0" destOrd="0" parTransId="{EA9A2269-7188-4C23-B11B-883EE5855C83}" sibTransId="{BFD97EFB-F533-406C-A6A1-AA541F4CBE59}"/>
    <dgm:cxn modelId="{C2CDA509-98D7-4E47-8A48-25D441D3514C}" type="presOf" srcId="{72CA4F7D-C73B-4834-865E-03664C81BBB9}" destId="{4D405649-11CF-4896-BE9B-42098F89C4EF}" srcOrd="1" destOrd="0" presId="urn:microsoft.com/office/officeart/2005/8/layout/bList2"/>
    <dgm:cxn modelId="{9787B07C-85DC-427A-8102-4137A444D7C5}" type="presOf" srcId="{CB4A1B57-F0AF-4947-AA26-58C0516E150B}" destId="{3FB8D94B-68AA-4F75-B4D1-D4ED0394CF3F}" srcOrd="0" destOrd="2" presId="urn:microsoft.com/office/officeart/2005/8/layout/bList2"/>
    <dgm:cxn modelId="{7CB0CDA3-A638-4FDC-8AB1-13B0CC7C7EBC}" type="presOf" srcId="{72CA4F7D-C73B-4834-865E-03664C81BBB9}" destId="{8A044C35-A4EE-4635-8B6B-F613273E4C8A}" srcOrd="0" destOrd="0" presId="urn:microsoft.com/office/officeart/2005/8/layout/bList2"/>
    <dgm:cxn modelId="{B49C6D33-EC93-4ECD-BD95-3BEF919975E0}" type="presOf" srcId="{948BEACE-C171-48F1-A3AD-A071A442B4E6}" destId="{66A44442-6743-4BC2-A493-51A6BF0E155F}" srcOrd="0" destOrd="0" presId="urn:microsoft.com/office/officeart/2005/8/layout/bList2"/>
    <dgm:cxn modelId="{68207326-9653-4D21-8813-E8206A677717}" type="presParOf" srcId="{66A44442-6743-4BC2-A493-51A6BF0E155F}" destId="{4C1ADD23-3C90-494A-B121-93A969341375}" srcOrd="0" destOrd="0" presId="urn:microsoft.com/office/officeart/2005/8/layout/bList2"/>
    <dgm:cxn modelId="{561F206E-268E-461B-B3C3-85DF5C03ED22}" type="presParOf" srcId="{4C1ADD23-3C90-494A-B121-93A969341375}" destId="{3FB8D94B-68AA-4F75-B4D1-D4ED0394CF3F}" srcOrd="0" destOrd="0" presId="urn:microsoft.com/office/officeart/2005/8/layout/bList2"/>
    <dgm:cxn modelId="{CDE3B384-A757-48D1-8FFD-CA69EFB4D9C0}" type="presParOf" srcId="{4C1ADD23-3C90-494A-B121-93A969341375}" destId="{8A044C35-A4EE-4635-8B6B-F613273E4C8A}" srcOrd="1" destOrd="0" presId="urn:microsoft.com/office/officeart/2005/8/layout/bList2"/>
    <dgm:cxn modelId="{BFCE176D-409D-4C4A-9F2C-DFAEA1A72278}" type="presParOf" srcId="{4C1ADD23-3C90-494A-B121-93A969341375}" destId="{4D405649-11CF-4896-BE9B-42098F89C4EF}" srcOrd="2" destOrd="0" presId="urn:microsoft.com/office/officeart/2005/8/layout/bList2"/>
    <dgm:cxn modelId="{6F6407C6-52CA-4999-BD9A-F507FD46E20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Metadata</a:t>
          </a:r>
          <a:r>
            <a:rPr lang="en-US" sz="1600" b="0" i="1" dirty="0" smtClean="0">
              <a:solidFill>
                <a:schemeClr val="bg1"/>
              </a:solidFill>
            </a:rPr>
            <a:t> </a:t>
          </a:r>
          <a:r>
            <a:rPr lang="en-US" sz="1600" b="0" i="1" dirty="0" smtClean="0"/>
            <a:t>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0EAD88E-61F5-42CD-95CF-DB05B53AF5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Use Metadata based multi tenancy using API to retrieve, deploy, create, update or delete information such as custom object </a:t>
          </a:r>
          <a:endParaRPr lang="en-US" sz="1400" dirty="0"/>
        </a:p>
      </dgm:t>
    </dgm:pt>
    <dgm:pt modelId="{7D95ACB8-FB6E-45B0-9C3A-4890BEBD6A75}" type="parTrans" cxnId="{274AEB67-C53C-4ABF-84B0-EEF25F51BA8B}">
      <dgm:prSet/>
      <dgm:spPr/>
      <dgm:t>
        <a:bodyPr/>
        <a:lstStyle/>
        <a:p>
          <a:endParaRPr lang="en-US"/>
        </a:p>
      </dgm:t>
    </dgm:pt>
    <dgm:pt modelId="{C902F115-E6A3-4CC2-A31B-0A681A41F10F}" type="sibTrans" cxnId="{274AEB67-C53C-4ABF-84B0-EEF25F51BA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B7E5440-48BF-4C74-96FD-5C89B162D519}" type="presOf" srcId="{00EAD88E-61F5-42CD-95CF-DB05B53AF5E0}" destId="{3FB8D94B-68AA-4F75-B4D1-D4ED0394CF3F}" srcOrd="0" destOrd="0" presId="urn:microsoft.com/office/officeart/2005/8/layout/bList2"/>
    <dgm:cxn modelId="{274AEB67-C53C-4ABF-84B0-EEF25F51BA8B}" srcId="{72CA4F7D-C73B-4834-865E-03664C81BBB9}" destId="{00EAD88E-61F5-42CD-95CF-DB05B53AF5E0}" srcOrd="0" destOrd="0" parTransId="{7D95ACB8-FB6E-45B0-9C3A-4890BEBD6A75}" sibTransId="{C902F115-E6A3-4CC2-A31B-0A681A41F10F}"/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Rule</a:t>
          </a:r>
          <a:r>
            <a:rPr lang="en-US" sz="1800" i="1" dirty="0" smtClean="0"/>
            <a:t>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Reusable</a:t>
          </a:r>
          <a:r>
            <a:rPr lang="en-US" sz="1800" i="1" dirty="0" smtClean="0"/>
            <a:t>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E8C8F10A-C853-4DBC-B4A0-A654C18FCCF1}">
      <dgm:prSet custT="1"/>
      <dgm:spPr/>
      <dgm:t>
        <a:bodyPr anchor="ctr"/>
        <a:lstStyle/>
        <a:p>
          <a:r>
            <a:rPr lang="en-US" sz="1400" dirty="0" smtClean="0"/>
            <a:t>Rule engine based transformations and validations</a:t>
          </a:r>
          <a:endParaRPr lang="en-US" sz="1400" dirty="0"/>
        </a:p>
      </dgm:t>
    </dgm:pt>
    <dgm:pt modelId="{8BB6F5B6-A417-41E0-ABC2-572E9E75D61D}" type="parTrans" cxnId="{99AAAD75-CFD4-4F3A-ADEF-DA632ED6008B}">
      <dgm:prSet/>
      <dgm:spPr/>
      <dgm:t>
        <a:bodyPr/>
        <a:lstStyle/>
        <a:p>
          <a:endParaRPr lang="en-US"/>
        </a:p>
      </dgm:t>
    </dgm:pt>
    <dgm:pt modelId="{6507C8F5-96D4-4669-9176-F25A932E751D}" type="sibTrans" cxnId="{99AAAD75-CFD4-4F3A-ADEF-DA632ED600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9AAAD75-CFD4-4F3A-ADEF-DA632ED6008B}" srcId="{72CA4F7D-C73B-4834-865E-03664C81BBB9}" destId="{E8C8F10A-C853-4DBC-B4A0-A654C18FCCF1}" srcOrd="2" destOrd="0" parTransId="{8BB6F5B6-A417-41E0-ABC2-572E9E75D61D}" sibTransId="{6507C8F5-96D4-4669-9176-F25A932E751D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9691E8B2-468C-43E9-AD91-639338BA4DAF}" type="presOf" srcId="{E8C8F10A-C853-4DBC-B4A0-A654C18FCCF1}" destId="{3FB8D94B-68AA-4F75-B4D1-D4ED0394CF3F}" srcOrd="0" destOrd="2" presId="urn:microsoft.com/office/officeart/2005/8/layout/bList2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Template</a:t>
          </a:r>
          <a:r>
            <a:rPr lang="en-US" sz="1800" i="1" dirty="0" smtClean="0"/>
            <a:t>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E4E0FBF3-D947-478C-B46A-B2B28320C4F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Domain/process specific pre-built BI objects that can be deployed as is or extendable per customer requirements</a:t>
          </a:r>
          <a:endParaRPr lang="en-US" sz="1400" dirty="0"/>
        </a:p>
      </dgm:t>
    </dgm:pt>
    <dgm:pt modelId="{6E3A8113-79BE-431E-A4A0-7FCD4EAFF34A}" type="parTrans" cxnId="{E8116C91-3C32-4A9F-810E-4622D4851FE7}">
      <dgm:prSet/>
      <dgm:spPr/>
      <dgm:t>
        <a:bodyPr/>
        <a:lstStyle/>
        <a:p>
          <a:endParaRPr lang="en-US"/>
        </a:p>
      </dgm:t>
    </dgm:pt>
    <dgm:pt modelId="{0F43F5B5-B977-43AB-95E1-16128D198CC3}" type="sibTrans" cxnId="{E8116C91-3C32-4A9F-810E-4622D4851FE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1CEAE835-F5E4-4195-A8BA-8C9C0D083DF7}" type="presOf" srcId="{E4E0FBF3-D947-478C-B46A-B2B28320C4FC}" destId="{3FB8D94B-68AA-4F75-B4D1-D4ED0394CF3F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E8116C91-3C32-4A9F-810E-4622D4851FE7}" srcId="{72CA4F7D-C73B-4834-865E-03664C81BBB9}" destId="{E4E0FBF3-D947-478C-B46A-B2B28320C4FC}" srcOrd="0" destOrd="0" parTransId="{6E3A8113-79BE-431E-A4A0-7FCD4EAFF34A}" sibTransId="{0F43F5B5-B977-43AB-95E1-16128D198CC3}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dirty="0" smtClean="0"/>
            <a:t>Security</a:t>
          </a:r>
          <a:endParaRPr lang="en-US" sz="18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1FE1D204-596E-40F5-BF04-461554A2D675}">
      <dgm:prSet custT="1"/>
      <dgm:spPr/>
      <dgm:t>
        <a:bodyPr anchor="ctr"/>
        <a:lstStyle/>
        <a:p>
          <a:endParaRPr lang="en-US" sz="1400" dirty="0"/>
        </a:p>
      </dgm:t>
    </dgm:pt>
    <dgm:pt modelId="{533C6573-A016-401A-98D3-AE4B614B129D}" type="parTrans" cxnId="{55AF4457-FE8F-4C9F-AF91-5A3959B1D269}">
      <dgm:prSet/>
      <dgm:spPr/>
      <dgm:t>
        <a:bodyPr/>
        <a:lstStyle/>
        <a:p>
          <a:endParaRPr lang="en-US"/>
        </a:p>
      </dgm:t>
    </dgm:pt>
    <dgm:pt modelId="{BFD5D895-E7D5-496B-B1AC-AB1177E78087}" type="sibTrans" cxnId="{55AF4457-FE8F-4C9F-AF91-5A3959B1D269}">
      <dgm:prSet/>
      <dgm:spPr/>
      <dgm:t>
        <a:bodyPr/>
        <a:lstStyle/>
        <a:p>
          <a:endParaRPr lang="en-US"/>
        </a:p>
      </dgm:t>
    </dgm:pt>
    <dgm:pt modelId="{A1760892-4AF2-4A09-9D3D-40FFF3656BB9}">
      <dgm:prSet custT="1"/>
      <dgm:spPr/>
      <dgm:t>
        <a:bodyPr anchor="ctr"/>
        <a:lstStyle/>
        <a:p>
          <a:r>
            <a:rPr lang="en-US" sz="1400" dirty="0" smtClean="0"/>
            <a:t>Appropriate Data Encryption</a:t>
          </a:r>
          <a:endParaRPr lang="en-US" sz="1400" dirty="0"/>
        </a:p>
      </dgm:t>
    </dgm:pt>
    <dgm:pt modelId="{079E4E26-3FDE-40B3-B00A-43422D704EFC}" type="parTrans" cxnId="{F2F11AEE-5FF1-4915-8401-32434AAD1EA2}">
      <dgm:prSet/>
      <dgm:spPr/>
      <dgm:t>
        <a:bodyPr/>
        <a:lstStyle/>
        <a:p>
          <a:endParaRPr lang="en-US"/>
        </a:p>
      </dgm:t>
    </dgm:pt>
    <dgm:pt modelId="{A2367706-885D-4E97-89A1-BEADE140AABB}" type="sibTrans" cxnId="{F2F11AEE-5FF1-4915-8401-32434AAD1EA2}">
      <dgm:prSet/>
      <dgm:spPr/>
      <dgm:t>
        <a:bodyPr/>
        <a:lstStyle/>
        <a:p>
          <a:endParaRPr lang="en-US"/>
        </a:p>
      </dgm:t>
    </dgm:pt>
    <dgm:pt modelId="{481DD852-5E86-4BEF-AAAC-A8E70CA18754}">
      <dgm:prSet custT="1"/>
      <dgm:spPr/>
      <dgm:t>
        <a:bodyPr anchor="ctr"/>
        <a:lstStyle/>
        <a:p>
          <a:endParaRPr lang="en-US" sz="1400" dirty="0"/>
        </a:p>
      </dgm:t>
    </dgm:pt>
    <dgm:pt modelId="{A522645D-5E5D-4895-B365-602286407527}" type="parTrans" cxnId="{42C72AA6-ADBF-45C9-86AF-797FCA862639}">
      <dgm:prSet/>
      <dgm:spPr/>
      <dgm:t>
        <a:bodyPr/>
        <a:lstStyle/>
        <a:p>
          <a:endParaRPr lang="en-US"/>
        </a:p>
      </dgm:t>
    </dgm:pt>
    <dgm:pt modelId="{22358159-F5B1-4E46-AFA3-E3F1D45C07DF}" type="sibTrans" cxnId="{42C72AA6-ADBF-45C9-86AF-797FCA86263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2" presId="urn:microsoft.com/office/officeart/2005/8/layout/bList2"/>
    <dgm:cxn modelId="{5FE52014-B67F-424C-82E4-7BCC05CB6065}" type="presOf" srcId="{A1760892-4AF2-4A09-9D3D-40FFF3656BB9}" destId="{3FB8D94B-68AA-4F75-B4D1-D4ED0394CF3F}" srcOrd="0" destOrd="4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882942D7-2AED-4EC7-948A-250FE3C0E201}" type="presOf" srcId="{1FE1D204-596E-40F5-BF04-461554A2D675}" destId="{3FB8D94B-68AA-4F75-B4D1-D4ED0394CF3F}" srcOrd="0" destOrd="1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2F11AEE-5FF1-4915-8401-32434AAD1EA2}" srcId="{72CA4F7D-C73B-4834-865E-03664C81BBB9}" destId="{A1760892-4AF2-4A09-9D3D-40FFF3656BB9}" srcOrd="4" destOrd="0" parTransId="{079E4E26-3FDE-40B3-B00A-43422D704EFC}" sibTransId="{A2367706-885D-4E97-89A1-BEADE140AABB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42C72AA6-ADBF-45C9-86AF-797FCA862639}" srcId="{72CA4F7D-C73B-4834-865E-03664C81BBB9}" destId="{481DD852-5E86-4BEF-AAAC-A8E70CA18754}" srcOrd="3" destOrd="0" parTransId="{A522645D-5E5D-4895-B365-602286407527}" sibTransId="{22358159-F5B1-4E46-AFA3-E3F1D45C07DF}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21A54AF5-3ED9-44F4-9264-AEBAA7AE0A58}" type="presOf" srcId="{481DD852-5E86-4BEF-AAAC-A8E70CA18754}" destId="{3FB8D94B-68AA-4F75-B4D1-D4ED0394CF3F}" srcOrd="0" destOrd="3" presId="urn:microsoft.com/office/officeart/2005/8/layout/bList2"/>
    <dgm:cxn modelId="{E7810471-A599-4B15-9EE3-C57A09D4573F}" srcId="{72CA4F7D-C73B-4834-865E-03664C81BBB9}" destId="{04767C15-4BB9-425D-BBA5-48D83077C61C}" srcOrd="2" destOrd="0" parTransId="{451009E9-1E35-4351-A86E-DCA560E8314F}" sibTransId="{9417C5C4-7645-4ED7-88DE-51CB155DA7E7}"/>
    <dgm:cxn modelId="{55AF4457-FE8F-4C9F-AF91-5A3959B1D269}" srcId="{72CA4F7D-C73B-4834-865E-03664C81BBB9}" destId="{1FE1D204-596E-40F5-BF04-461554A2D675}" srcOrd="1" destOrd="0" parTransId="{533C6573-A016-401A-98D3-AE4B614B129D}" sibTransId="{BFD5D895-E7D5-496B-B1AC-AB1177E7808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Scalability and Performance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8A7E80DE-15E4-4F42-B3B9-D8B8A12737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0E9E5A1E-29FD-43BD-937B-59A947A84704}" type="parTrans" cxnId="{014F1EFF-837D-49B6-B6C1-8B05E6662829}">
      <dgm:prSet/>
      <dgm:spPr/>
      <dgm:t>
        <a:bodyPr/>
        <a:lstStyle/>
        <a:p>
          <a:endParaRPr lang="en-US"/>
        </a:p>
      </dgm:t>
    </dgm:pt>
    <dgm:pt modelId="{D4E018C6-1077-459E-8B49-BCCAF74C7765}" type="sibTrans" cxnId="{014F1EFF-837D-49B6-B6C1-8B05E6662829}">
      <dgm:prSet/>
      <dgm:spPr/>
      <dgm:t>
        <a:bodyPr/>
        <a:lstStyle/>
        <a:p>
          <a:endParaRPr lang="en-US"/>
        </a:p>
      </dgm:t>
    </dgm:pt>
    <dgm:pt modelId="{1F79CB91-F130-41BC-B562-509E9EF7C9A6}">
      <dgm:prSet custT="1"/>
      <dgm:spPr/>
      <dgm:t>
        <a:bodyPr anchor="ctr"/>
        <a:lstStyle/>
        <a:p>
          <a:r>
            <a:rPr lang="en-US" sz="1400" dirty="0" smtClean="0"/>
            <a:t>In built clustering capability</a:t>
          </a:r>
          <a:endParaRPr lang="en-US" sz="1400" dirty="0"/>
        </a:p>
      </dgm:t>
    </dgm:pt>
    <dgm:pt modelId="{7D8533F2-96A9-468F-9AFC-B67FD3949C68}" type="parTrans" cxnId="{F1C3291B-13DB-46A0-8684-9F333BA5B765}">
      <dgm:prSet/>
      <dgm:spPr/>
      <dgm:t>
        <a:bodyPr/>
        <a:lstStyle/>
        <a:p>
          <a:endParaRPr lang="en-US"/>
        </a:p>
      </dgm:t>
    </dgm:pt>
    <dgm:pt modelId="{19C7AED0-C7A2-4999-9D14-1D3C8010E5CA}" type="sibTrans" cxnId="{F1C3291B-13DB-46A0-8684-9F333BA5B765}">
      <dgm:prSet/>
      <dgm:spPr/>
      <dgm:t>
        <a:bodyPr/>
        <a:lstStyle/>
        <a:p>
          <a:endParaRPr lang="en-US"/>
        </a:p>
      </dgm:t>
    </dgm:pt>
    <dgm:pt modelId="{2C95F6EE-1356-4A09-8181-CC3674E774FD}">
      <dgm:prSet custT="1"/>
      <dgm:spPr/>
      <dgm:t>
        <a:bodyPr anchor="ctr"/>
        <a:lstStyle/>
        <a:p>
          <a:r>
            <a:rPr lang="en-US" sz="1400" dirty="0" smtClean="0"/>
            <a:t>Performance optimized processes/ components</a:t>
          </a:r>
          <a:endParaRPr lang="en-US" sz="1400" dirty="0"/>
        </a:p>
      </dgm:t>
    </dgm:pt>
    <dgm:pt modelId="{E5205DAD-C2C0-4881-924F-68B883480462}" type="parTrans" cxnId="{1834BB0F-552C-4C7E-AA11-2B651BAB19F7}">
      <dgm:prSet/>
      <dgm:spPr/>
      <dgm:t>
        <a:bodyPr/>
        <a:lstStyle/>
        <a:p>
          <a:endParaRPr lang="en-US"/>
        </a:p>
      </dgm:t>
    </dgm:pt>
    <dgm:pt modelId="{8961B7AA-1674-4AC0-9353-3AD60CA386D2}" type="sibTrans" cxnId="{1834BB0F-552C-4C7E-AA11-2B651BAB19F7}">
      <dgm:prSet/>
      <dgm:spPr/>
      <dgm:t>
        <a:bodyPr/>
        <a:lstStyle/>
        <a:p>
          <a:endParaRPr lang="en-US"/>
        </a:p>
      </dgm:t>
    </dgm:pt>
    <dgm:pt modelId="{F1517935-927F-4CA2-902C-BD197631C4F2}">
      <dgm:prSet custT="1"/>
      <dgm:spPr/>
      <dgm:t>
        <a:bodyPr anchor="ctr"/>
        <a:lstStyle/>
        <a:p>
          <a:r>
            <a:rPr lang="en-US" sz="1400" dirty="0" smtClean="0"/>
            <a:t> Auto scalable</a:t>
          </a:r>
          <a:endParaRPr lang="en-US" sz="1400" dirty="0"/>
        </a:p>
      </dgm:t>
    </dgm:pt>
    <dgm:pt modelId="{26DBD5A2-EFCA-4D4E-9F12-7EFBB4934EFB}" type="parTrans" cxnId="{E1B72924-5C44-497C-A969-AB3E13753018}">
      <dgm:prSet/>
      <dgm:spPr/>
      <dgm:t>
        <a:bodyPr/>
        <a:lstStyle/>
        <a:p>
          <a:endParaRPr lang="en-US"/>
        </a:p>
      </dgm:t>
    </dgm:pt>
    <dgm:pt modelId="{A4C46BE5-21E2-41B4-8117-FC736E735264}" type="sibTrans" cxnId="{E1B72924-5C44-497C-A969-AB3E13753018}">
      <dgm:prSet/>
      <dgm:spPr/>
      <dgm:t>
        <a:bodyPr/>
        <a:lstStyle/>
        <a:p>
          <a:endParaRPr lang="en-US"/>
        </a:p>
      </dgm:t>
    </dgm:pt>
    <dgm:pt modelId="{3D92CCE1-71D3-4F0E-BC9F-FB0C9736EA24}">
      <dgm:prSet custT="1"/>
      <dgm:spPr/>
      <dgm:t>
        <a:bodyPr anchor="ctr"/>
        <a:lstStyle/>
        <a:p>
          <a:endParaRPr lang="en-US" sz="1400" dirty="0"/>
        </a:p>
      </dgm:t>
    </dgm:pt>
    <dgm:pt modelId="{C2F36706-32FC-41D9-83AA-ACADC010B755}" type="parTrans" cxnId="{EB3F6CBE-373F-4C59-8FD1-6B8DE6094E86}">
      <dgm:prSet/>
      <dgm:spPr/>
      <dgm:t>
        <a:bodyPr/>
        <a:lstStyle/>
        <a:p>
          <a:endParaRPr lang="en-US"/>
        </a:p>
      </dgm:t>
    </dgm:pt>
    <dgm:pt modelId="{B330B748-D9CB-4BDB-AEFE-DCB2CC64A09A}" type="sibTrans" cxnId="{EB3F6CBE-373F-4C59-8FD1-6B8DE6094E86}">
      <dgm:prSet/>
      <dgm:spPr/>
      <dgm:t>
        <a:bodyPr/>
        <a:lstStyle/>
        <a:p>
          <a:endParaRPr lang="en-US"/>
        </a:p>
      </dgm:t>
    </dgm:pt>
    <dgm:pt modelId="{09B0D83F-2BF2-4A36-8533-607CBD394094}">
      <dgm:prSet custT="1"/>
      <dgm:spPr/>
      <dgm:t>
        <a:bodyPr anchor="ctr"/>
        <a:lstStyle/>
        <a:p>
          <a:endParaRPr lang="en-US" sz="1400" dirty="0"/>
        </a:p>
      </dgm:t>
    </dgm:pt>
    <dgm:pt modelId="{63123DCC-D41C-4649-931D-4D682FD94934}" type="parTrans" cxnId="{427AE69E-C4B5-4160-AB4E-874D0BADDC27}">
      <dgm:prSet/>
      <dgm:spPr/>
      <dgm:t>
        <a:bodyPr/>
        <a:lstStyle/>
        <a:p>
          <a:endParaRPr lang="en-US"/>
        </a:p>
      </dgm:t>
    </dgm:pt>
    <dgm:pt modelId="{23E0C36E-A2DF-42E3-B494-2115CC39C490}" type="sibTrans" cxnId="{427AE69E-C4B5-4160-AB4E-874D0BADDC2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1C3291B-13DB-46A0-8684-9F333BA5B765}" srcId="{72CA4F7D-C73B-4834-865E-03664C81BBB9}" destId="{1F79CB91-F130-41BC-B562-509E9EF7C9A6}" srcOrd="1" destOrd="0" parTransId="{7D8533F2-96A9-468F-9AFC-B67FD3949C68}" sibTransId="{19C7AED0-C7A2-4999-9D14-1D3C8010E5CA}"/>
    <dgm:cxn modelId="{1834BB0F-552C-4C7E-AA11-2B651BAB19F7}" srcId="{72CA4F7D-C73B-4834-865E-03664C81BBB9}" destId="{2C95F6EE-1356-4A09-8181-CC3674E774FD}" srcOrd="5" destOrd="0" parTransId="{E5205DAD-C2C0-4881-924F-68B883480462}" sibTransId="{8961B7AA-1674-4AC0-9353-3AD60CA386D2}"/>
    <dgm:cxn modelId="{427AE69E-C4B5-4160-AB4E-874D0BADDC27}" srcId="{72CA4F7D-C73B-4834-865E-03664C81BBB9}" destId="{09B0D83F-2BF2-4A36-8533-607CBD394094}" srcOrd="4" destOrd="0" parTransId="{63123DCC-D41C-4649-931D-4D682FD94934}" sibTransId="{23E0C36E-A2DF-42E3-B494-2115CC39C490}"/>
    <dgm:cxn modelId="{E1B72924-5C44-497C-A969-AB3E13753018}" srcId="{72CA4F7D-C73B-4834-865E-03664C81BBB9}" destId="{F1517935-927F-4CA2-902C-BD197631C4F2}" srcOrd="3" destOrd="0" parTransId="{26DBD5A2-EFCA-4D4E-9F12-7EFBB4934EFB}" sibTransId="{A4C46BE5-21E2-41B4-8117-FC736E735264}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5B46C15-4045-4A72-9251-0EE667D15FD5}" type="presOf" srcId="{8A7E80DE-15E4-4F42-B3B9-D8B8A12737CD}" destId="{3FB8D94B-68AA-4F75-B4D1-D4ED0394CF3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15B011FB-8F0B-4CF4-98AB-A4A7A8CDCBE8}" type="presOf" srcId="{3D92CCE1-71D3-4F0E-BC9F-FB0C9736EA24}" destId="{3FB8D94B-68AA-4F75-B4D1-D4ED0394CF3F}" srcOrd="0" destOrd="2" presId="urn:microsoft.com/office/officeart/2005/8/layout/bList2"/>
    <dgm:cxn modelId="{EB3F6CBE-373F-4C59-8FD1-6B8DE6094E86}" srcId="{72CA4F7D-C73B-4834-865E-03664C81BBB9}" destId="{3D92CCE1-71D3-4F0E-BC9F-FB0C9736EA24}" srcOrd="2" destOrd="0" parTransId="{C2F36706-32FC-41D9-83AA-ACADC010B755}" sibTransId="{B330B748-D9CB-4BDB-AEFE-DCB2CC64A09A}"/>
    <dgm:cxn modelId="{3AF0A41D-A9FB-4524-ADF3-C9C3545E6E68}" type="presOf" srcId="{1F79CB91-F130-41BC-B562-509E9EF7C9A6}" destId="{3FB8D94B-68AA-4F75-B4D1-D4ED0394CF3F}" srcOrd="0" destOrd="1" presId="urn:microsoft.com/office/officeart/2005/8/layout/bList2"/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5FAF5A0B-0969-4D0E-A866-AC65E769AD71}" type="presOf" srcId="{2C95F6EE-1356-4A09-8181-CC3674E774FD}" destId="{3FB8D94B-68AA-4F75-B4D1-D4ED0394CF3F}" srcOrd="0" destOrd="5" presId="urn:microsoft.com/office/officeart/2005/8/layout/bList2"/>
    <dgm:cxn modelId="{014F1EFF-837D-49B6-B6C1-8B05E6662829}" srcId="{72CA4F7D-C73B-4834-865E-03664C81BBB9}" destId="{8A7E80DE-15E4-4F42-B3B9-D8B8A12737CD}" srcOrd="0" destOrd="0" parTransId="{0E9E5A1E-29FD-43BD-937B-59A947A84704}" sibTransId="{D4E018C6-1077-459E-8B49-BCCAF74C7765}"/>
    <dgm:cxn modelId="{79022C30-99E9-4BF7-9271-6815AB99277A}" type="presOf" srcId="{F1517935-927F-4CA2-902C-BD197631C4F2}" destId="{3FB8D94B-68AA-4F75-B4D1-D4ED0394CF3F}" srcOrd="0" destOrd="3" presId="urn:microsoft.com/office/officeart/2005/8/layout/bList2"/>
    <dgm:cxn modelId="{164DD3F6-D5FF-44B8-86EA-27EFAE8E3A1F}" type="presOf" srcId="{09B0D83F-2BF2-4A36-8533-607CBD394094}" destId="{3FB8D94B-68AA-4F75-B4D1-D4ED0394CF3F}" srcOrd="0" destOrd="4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Ease of Use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FB53C15-4BA2-4823-A9FD-DB44FACB18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Wizard driven subscription</a:t>
          </a:r>
          <a:endParaRPr lang="en-US" sz="1400" dirty="0"/>
        </a:p>
      </dgm:t>
    </dgm:pt>
    <dgm:pt modelId="{DD7A707E-A830-4A9D-B43C-9A2DBC5C9234}" type="parTrans" cxnId="{F8DBCAD3-3603-4FF3-95CA-68CEB023772F}">
      <dgm:prSet/>
      <dgm:spPr/>
      <dgm:t>
        <a:bodyPr/>
        <a:lstStyle/>
        <a:p>
          <a:endParaRPr lang="en-US"/>
        </a:p>
      </dgm:t>
    </dgm:pt>
    <dgm:pt modelId="{0DFDC3B3-1637-42C9-A536-04CC5E824712}" type="sibTrans" cxnId="{F8DBCAD3-3603-4FF3-95CA-68CEB023772F}">
      <dgm:prSet/>
      <dgm:spPr/>
      <dgm:t>
        <a:bodyPr/>
        <a:lstStyle/>
        <a:p>
          <a:endParaRPr lang="en-US"/>
        </a:p>
      </dgm:t>
    </dgm:pt>
    <dgm:pt modelId="{22AB511F-896A-4BFB-BBFD-5AE22099A2F2}">
      <dgm:prSet custT="1"/>
      <dgm:spPr/>
      <dgm:t>
        <a:bodyPr anchor="ctr"/>
        <a:lstStyle/>
        <a:p>
          <a:r>
            <a:rPr lang="en-US" sz="1400" dirty="0" smtClean="0"/>
            <a:t>Intuitive UI</a:t>
          </a:r>
          <a:endParaRPr lang="en-US" sz="1400" dirty="0"/>
        </a:p>
      </dgm:t>
    </dgm:pt>
    <dgm:pt modelId="{AFFBD8A1-463C-48E3-A0F8-F185A5849396}" type="parTrans" cxnId="{673E4E54-BCBD-43B6-9873-8F2B15931D77}">
      <dgm:prSet/>
      <dgm:spPr/>
      <dgm:t>
        <a:bodyPr/>
        <a:lstStyle/>
        <a:p>
          <a:endParaRPr lang="en-US"/>
        </a:p>
      </dgm:t>
    </dgm:pt>
    <dgm:pt modelId="{5E25994E-8B8D-4329-9A11-4EE2728A02CF}" type="sibTrans" cxnId="{673E4E54-BCBD-43B6-9873-8F2B15931D77}">
      <dgm:prSet/>
      <dgm:spPr/>
      <dgm:t>
        <a:bodyPr/>
        <a:lstStyle/>
        <a:p>
          <a:endParaRPr lang="en-US"/>
        </a:p>
      </dgm:t>
    </dgm:pt>
    <dgm:pt modelId="{0A2189E7-4B44-4089-825C-66C909EAF1EF}">
      <dgm:prSet custT="1"/>
      <dgm:spPr/>
      <dgm:t>
        <a:bodyPr anchor="ctr"/>
        <a:lstStyle/>
        <a:p>
          <a:r>
            <a:rPr lang="en-US" sz="1400" dirty="0" smtClean="0"/>
            <a:t>Knowledge sharing Community</a:t>
          </a:r>
          <a:endParaRPr lang="en-US" sz="1400" dirty="0"/>
        </a:p>
      </dgm:t>
    </dgm:pt>
    <dgm:pt modelId="{22584C46-54E0-47F7-B1C1-BCDCD0DF62DD}" type="parTrans" cxnId="{9B154F25-0EB3-494F-9F9C-49A398DC405A}">
      <dgm:prSet/>
      <dgm:spPr/>
      <dgm:t>
        <a:bodyPr/>
        <a:lstStyle/>
        <a:p>
          <a:endParaRPr lang="en-US"/>
        </a:p>
      </dgm:t>
    </dgm:pt>
    <dgm:pt modelId="{D9B8F2C9-F4B5-4E7B-96B1-AF6C21F30FB1}" type="sibTrans" cxnId="{9B154F25-0EB3-494F-9F9C-49A398DC405A}">
      <dgm:prSet/>
      <dgm:spPr/>
      <dgm:t>
        <a:bodyPr/>
        <a:lstStyle/>
        <a:p>
          <a:endParaRPr lang="en-US"/>
        </a:p>
      </dgm:t>
    </dgm:pt>
    <dgm:pt modelId="{7A6F6D9C-DBA8-4FF7-8E60-DFCA5A74F958}">
      <dgm:prSet custT="1"/>
      <dgm:spPr/>
      <dgm:t>
        <a:bodyPr anchor="ctr"/>
        <a:lstStyle/>
        <a:p>
          <a:endParaRPr lang="en-US" sz="1400" dirty="0"/>
        </a:p>
      </dgm:t>
    </dgm:pt>
    <dgm:pt modelId="{92940D4B-59E8-46D7-B60B-6CDFA1CB0CB6}" type="parTrans" cxnId="{396B6686-A9CB-404E-B232-48235CD99715}">
      <dgm:prSet/>
      <dgm:spPr/>
      <dgm:t>
        <a:bodyPr/>
        <a:lstStyle/>
        <a:p>
          <a:endParaRPr lang="en-US"/>
        </a:p>
      </dgm:t>
    </dgm:pt>
    <dgm:pt modelId="{0052B072-98DF-4CB5-9FEB-A2AF6CBFE9DE}" type="sibTrans" cxnId="{396B6686-A9CB-404E-B232-48235CD99715}">
      <dgm:prSet/>
      <dgm:spPr/>
      <dgm:t>
        <a:bodyPr/>
        <a:lstStyle/>
        <a:p>
          <a:endParaRPr lang="en-US"/>
        </a:p>
      </dgm:t>
    </dgm:pt>
    <dgm:pt modelId="{E271513F-0C08-4833-A42A-0CF5D3450EE3}">
      <dgm:prSet custT="1"/>
      <dgm:spPr/>
      <dgm:t>
        <a:bodyPr anchor="ctr"/>
        <a:lstStyle/>
        <a:p>
          <a:endParaRPr lang="en-US" sz="1400" dirty="0"/>
        </a:p>
      </dgm:t>
    </dgm:pt>
    <dgm:pt modelId="{D7587C4E-CB4F-4F89-B61D-22594252D721}" type="parTrans" cxnId="{4313B3BD-A03B-419D-8961-12C2144AE7C9}">
      <dgm:prSet/>
      <dgm:spPr/>
      <dgm:t>
        <a:bodyPr/>
        <a:lstStyle/>
        <a:p>
          <a:endParaRPr lang="en-US"/>
        </a:p>
      </dgm:t>
    </dgm:pt>
    <dgm:pt modelId="{9A6A1B6F-F308-4FCE-9C6C-B9C6B13B2CCB}" type="sibTrans" cxnId="{4313B3BD-A03B-419D-8961-12C2144AE7C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3E0D38E-1AD6-43BF-A4D7-AA85AFA38369}" type="presOf" srcId="{E271513F-0C08-4833-A42A-0CF5D3450EE3}" destId="{3FB8D94B-68AA-4F75-B4D1-D4ED0394CF3F}" srcOrd="0" destOrd="3" presId="urn:microsoft.com/office/officeart/2005/8/layout/bList2"/>
    <dgm:cxn modelId="{4313B3BD-A03B-419D-8961-12C2144AE7C9}" srcId="{72CA4F7D-C73B-4834-865E-03664C81BBB9}" destId="{E271513F-0C08-4833-A42A-0CF5D3450EE3}" srcOrd="3" destOrd="0" parTransId="{D7587C4E-CB4F-4F89-B61D-22594252D721}" sibTransId="{9A6A1B6F-F308-4FCE-9C6C-B9C6B13B2CC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FA6383-BD5E-4DA7-8E09-CF17763E8DA9}" type="presOf" srcId="{0FB53C15-4BA2-4823-A9FD-DB44FACB18CD}" destId="{3FB8D94B-68AA-4F75-B4D1-D4ED0394CF3F}" srcOrd="0" destOrd="0" presId="urn:microsoft.com/office/officeart/2005/8/layout/bList2"/>
    <dgm:cxn modelId="{F8DBCAD3-3603-4FF3-95CA-68CEB023772F}" srcId="{72CA4F7D-C73B-4834-865E-03664C81BBB9}" destId="{0FB53C15-4BA2-4823-A9FD-DB44FACB18CD}" srcOrd="0" destOrd="0" parTransId="{DD7A707E-A830-4A9D-B43C-9A2DBC5C9234}" sibTransId="{0DFDC3B3-1637-42C9-A536-04CC5E824712}"/>
    <dgm:cxn modelId="{1D6468CC-F635-40E2-9D09-D8B565FA1798}" type="presOf" srcId="{7A6F6D9C-DBA8-4FF7-8E60-DFCA5A74F958}" destId="{3FB8D94B-68AA-4F75-B4D1-D4ED0394CF3F}" srcOrd="0" destOrd="1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396B6686-A9CB-404E-B232-48235CD99715}" srcId="{72CA4F7D-C73B-4834-865E-03664C81BBB9}" destId="{7A6F6D9C-DBA8-4FF7-8E60-DFCA5A74F958}" srcOrd="1" destOrd="0" parTransId="{92940D4B-59E8-46D7-B60B-6CDFA1CB0CB6}" sibTransId="{0052B072-98DF-4CB5-9FEB-A2AF6CBFE9DE}"/>
    <dgm:cxn modelId="{12F11811-C83E-46EC-B109-03CF90B2482F}" type="presOf" srcId="{0A2189E7-4B44-4089-825C-66C909EAF1EF}" destId="{3FB8D94B-68AA-4F75-B4D1-D4ED0394CF3F}" srcOrd="0" destOrd="4" presId="urn:microsoft.com/office/officeart/2005/8/layout/bList2"/>
    <dgm:cxn modelId="{271A0B97-E67B-408D-8469-58A7BC8EB70C}" type="presOf" srcId="{22AB511F-896A-4BFB-BBFD-5AE22099A2F2}" destId="{3FB8D94B-68AA-4F75-B4D1-D4ED0394CF3F}" srcOrd="0" destOrd="2" presId="urn:microsoft.com/office/officeart/2005/8/layout/bList2"/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9B154F25-0EB3-494F-9F9C-49A398DC405A}" srcId="{72CA4F7D-C73B-4834-865E-03664C81BBB9}" destId="{0A2189E7-4B44-4089-825C-66C909EAF1EF}" srcOrd="4" destOrd="0" parTransId="{22584C46-54E0-47F7-B1C1-BCDCD0DF62DD}" sibTransId="{D9B8F2C9-F4B5-4E7B-96B1-AF6C21F30FB1}"/>
    <dgm:cxn modelId="{673E4E54-BCBD-43B6-9873-8F2B15931D77}" srcId="{72CA4F7D-C73B-4834-865E-03664C81BBB9}" destId="{22AB511F-896A-4BFB-BBFD-5AE22099A2F2}" srcOrd="2" destOrd="0" parTransId="{AFFBD8A1-463C-48E3-A0F8-F185A5849396}" sibTransId="{5E25994E-8B8D-4329-9A11-4EE2728A02CF}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Highly configurable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Loss tolerant vs guaranteed delivery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Low latency vs high throughput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Dynamic prioritization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Back pressure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Provenance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Track dataflow from beginning to end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Designed</a:t>
          </a:r>
          <a:r>
            <a:rPr lang="en-US" sz="1400" b="0" i="0" kern="1200" dirty="0" smtClean="0"/>
            <a:t> </a:t>
          </a:r>
          <a:r>
            <a:rPr lang="en-US" sz="1400" b="1" i="0" kern="1200" dirty="0" smtClean="0"/>
            <a:t>for extension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Build your own processors and more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Enables rapid development and effective testing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Secure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i="0" kern="1200" dirty="0" smtClean="0"/>
            <a:t>SSL, SSH, HTTPS, encrypted content</a:t>
          </a:r>
          <a:endParaRPr lang="fr-FR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Apache </a:t>
          </a:r>
          <a:r>
            <a:rPr lang="en-US" sz="1800" i="1" kern="1200" dirty="0" smtClean="0"/>
            <a:t>NiFi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Ambari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Easy  to deploy and manage the cluster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Monitoring dashboard powered by Ambari views and Grafana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Range and Solr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Authorization, Authentication and Auditing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minifi, Storm and Kafka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Collection of data at the source of its creation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Streams of data and real time analytics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Real-time data pipelines and streaming </a:t>
          </a:r>
          <a:endParaRPr lang="en-US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Hortonworks Dataflow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172280" y="-29213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Packaged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Mobile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Causal Analytics</a:t>
          </a:r>
        </a:p>
      </dsp:txBody>
      <dsp:txXfrm rot="-5400000">
        <a:off x="1645920" y="325679"/>
        <a:ext cx="2834630" cy="1690459"/>
      </dsp:txXfrm>
    </dsp:sp>
    <dsp:sp modelId="{BEFDFE34-E282-472B-9683-E36BC7A0710D}">
      <dsp:nvSpPr>
        <dsp:cNvPr id="0" name=""/>
        <dsp:cNvSpPr/>
      </dsp:nvSpPr>
      <dsp:spPr>
        <a:xfrm>
          <a:off x="0" y="58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80347" y="80405"/>
        <a:ext cx="1485226" cy="2181004"/>
      </dsp:txXfrm>
    </dsp:sp>
    <dsp:sp modelId="{E856744F-FBBD-4FFF-ADF5-B66FD89DE0B9}">
      <dsp:nvSpPr>
        <dsp:cNvPr id="0" name=""/>
        <dsp:cNvSpPr/>
      </dsp:nvSpPr>
      <dsp:spPr>
        <a:xfrm rot="5400000">
          <a:off x="2172280" y="216665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forecasting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 rot="-5400000">
        <a:off x="1645920" y="2784461"/>
        <a:ext cx="2834630" cy="1690459"/>
      </dsp:txXfrm>
    </dsp:sp>
    <dsp:sp modelId="{E1111BB8-D73A-4A91-83AF-87D90819B85D}">
      <dsp:nvSpPr>
        <dsp:cNvPr id="0" name=""/>
        <dsp:cNvSpPr/>
      </dsp:nvSpPr>
      <dsp:spPr>
        <a:xfrm>
          <a:off x="0" y="2458842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80347" y="2539189"/>
        <a:ext cx="1485226" cy="218100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1" kern="1200" dirty="0" smtClean="0">
              <a:solidFill>
                <a:srgbClr val="FF0000"/>
              </a:solidFill>
            </a:rPr>
            <a:t>Visualization grammar</a:t>
          </a:r>
          <a:r>
            <a:rPr lang="en-US" sz="1400" b="0" i="0" kern="1200" dirty="0" smtClean="0"/>
            <a:t>, a declarative format for creating, saving, and sharing interactive designs. (Comparable to ggplot2 (R language) and Tableau's </a:t>
          </a:r>
          <a:r>
            <a:rPr lang="en-US" sz="1400" b="0" i="0" kern="1200" dirty="0" err="1" smtClean="0"/>
            <a:t>VizQL</a:t>
          </a:r>
          <a:r>
            <a:rPr lang="en-US" sz="1400" b="0" i="0" kern="1200" dirty="0" smtClean="0"/>
            <a:t>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D</a:t>
          </a:r>
          <a:r>
            <a:rPr lang="en-US" sz="1400" b="0" i="0" kern="1200" dirty="0" smtClean="0"/>
            <a:t>esign influenced by the </a:t>
          </a:r>
          <a:r>
            <a:rPr lang="en-US" sz="1400" b="1" i="0" kern="1200" dirty="0" smtClean="0">
              <a:solidFill>
                <a:srgbClr val="FF0000"/>
              </a:solidFill>
            </a:rPr>
            <a:t>Protovis</a:t>
          </a:r>
          <a:r>
            <a:rPr lang="en-US" sz="1400" b="0" i="0" kern="1200" dirty="0" smtClean="0"/>
            <a:t> and </a:t>
          </a:r>
          <a:r>
            <a:rPr lang="en-US" sz="1400" b="1" i="0" kern="1200" dirty="0" smtClean="0">
              <a:solidFill>
                <a:srgbClr val="FF0000"/>
              </a:solidFill>
            </a:rPr>
            <a:t>D3</a:t>
          </a:r>
          <a:r>
            <a:rPr lang="en-US" sz="1400" b="0" i="0" kern="1200" dirty="0" smtClean="0"/>
            <a:t> frameworks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Describe the visual appearance and interactive behavior in a JSON format, and generate views using HTML5 </a:t>
          </a:r>
          <a:r>
            <a:rPr lang="en-US" sz="1400" b="1" i="0" kern="1200" dirty="0" smtClean="0">
              <a:solidFill>
                <a:srgbClr val="FF0000"/>
              </a:solidFill>
            </a:rPr>
            <a:t>Canvas</a:t>
          </a:r>
          <a:r>
            <a:rPr lang="en-US" sz="1400" b="0" i="0" kern="1200" dirty="0" smtClean="0"/>
            <a:t> or </a:t>
          </a:r>
          <a:r>
            <a:rPr lang="en-US" sz="1400" b="1" i="0" kern="1200" dirty="0" smtClean="0">
              <a:solidFill>
                <a:srgbClr val="FF0000"/>
              </a:solidFill>
            </a:rPr>
            <a:t>SVG</a:t>
          </a:r>
          <a:r>
            <a:rPr lang="en-US" sz="1400" b="0" i="0" kern="1200" dirty="0" smtClean="0"/>
            <a:t>. (Specification)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Describes the data sets, scale transforms and encoding algorithms, axes and legends, visual marks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read and interpreted by a runtime system to dynamically create visualizations,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cross-compiled to provide a reusable visualization component.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Vega Visualization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Metadata based multi tenancy using API to retrieve, deploy, create, update or delete information such as custom object 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Metadata</a:t>
          </a:r>
          <a:r>
            <a:rPr lang="en-US" sz="1600" b="0" i="1" kern="1200" dirty="0" smtClean="0">
              <a:solidFill>
                <a:schemeClr val="bg1"/>
              </a:solidFill>
            </a:rPr>
            <a:t> </a:t>
          </a:r>
          <a:r>
            <a:rPr lang="en-US" sz="1600" b="0" i="1" kern="1200" dirty="0" smtClean="0"/>
            <a:t>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Rule</a:t>
          </a:r>
          <a:r>
            <a:rPr lang="en-US" sz="1800" i="1" kern="1200" dirty="0" smtClean="0"/>
            <a:t>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Rule engine based transformations and 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Reusable</a:t>
          </a:r>
          <a:r>
            <a:rPr lang="en-US" sz="1800" i="1" kern="1200" dirty="0" smtClean="0"/>
            <a:t>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Domain/process specific pre-built BI objects that can be deployed as is or extendable per customer requirements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Template</a:t>
          </a:r>
          <a:r>
            <a:rPr lang="en-US" sz="1800" i="1" kern="1200" dirty="0" smtClean="0"/>
            <a:t>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0.jpeg"/><Relationship Id="rId26" Type="http://schemas.openxmlformats.org/officeDocument/2006/relationships/image" Target="../media/image45.png"/><Relationship Id="rId3" Type="http://schemas.openxmlformats.org/officeDocument/2006/relationships/image" Target="../media/image27.png"/><Relationship Id="rId21" Type="http://schemas.openxmlformats.org/officeDocument/2006/relationships/image" Target="../media/image26.jp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39.png"/><Relationship Id="rId25" Type="http://schemas.openxmlformats.org/officeDocument/2006/relationships/image" Target="../media/image44.jpg"/><Relationship Id="rId2" Type="http://schemas.openxmlformats.org/officeDocument/2006/relationships/image" Target="../media/image2.png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24" Type="http://schemas.openxmlformats.org/officeDocument/2006/relationships/image" Target="../media/image43.png"/><Relationship Id="rId5" Type="http://schemas.openxmlformats.org/officeDocument/2006/relationships/image" Target="../media/image29.png"/><Relationship Id="rId15" Type="http://schemas.openxmlformats.org/officeDocument/2006/relationships/image" Target="../media/image22.png"/><Relationship Id="rId23" Type="http://schemas.openxmlformats.org/officeDocument/2006/relationships/image" Target="../media/image42.png"/><Relationship Id="rId28" Type="http://schemas.openxmlformats.org/officeDocument/2006/relationships/image" Target="../media/image47.jpeg"/><Relationship Id="rId10" Type="http://schemas.openxmlformats.org/officeDocument/2006/relationships/image" Target="../media/image34.png"/><Relationship Id="rId19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Relationship Id="rId27" Type="http://schemas.openxmlformats.org/officeDocument/2006/relationships/image" Target="../media/image46.jpeg"/><Relationship Id="rId30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image" Target="../media/image51.png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image" Target="../media/image50.png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microsoft.com/office/2007/relationships/diagramDrawing" Target="../diagrams/drawing14.xml"/><Relationship Id="rId5" Type="http://schemas.openxmlformats.org/officeDocument/2006/relationships/image" Target="../media/image53.png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image" Target="../media/image52.png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13" Type="http://schemas.openxmlformats.org/officeDocument/2006/relationships/image" Target="../media/image66.jpg"/><Relationship Id="rId3" Type="http://schemas.openxmlformats.org/officeDocument/2006/relationships/diagramLayout" Target="../diagrams/layout17.xml"/><Relationship Id="rId7" Type="http://schemas.openxmlformats.org/officeDocument/2006/relationships/image" Target="../media/image60.jpg"/><Relationship Id="rId12" Type="http://schemas.openxmlformats.org/officeDocument/2006/relationships/image" Target="../media/image65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11" Type="http://schemas.openxmlformats.org/officeDocument/2006/relationships/image" Target="../media/image64.jp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63.jp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6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image" Target="../media/image71.png"/><Relationship Id="rId3" Type="http://schemas.openxmlformats.org/officeDocument/2006/relationships/diagramLayout" Target="../diagrams/layout18.xml"/><Relationship Id="rId21" Type="http://schemas.openxmlformats.org/officeDocument/2006/relationships/image" Target="../media/image74.png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70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19" Type="http://schemas.openxmlformats.org/officeDocument/2006/relationships/image" Target="../media/image72.png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10" Type="http://schemas.openxmlformats.org/officeDocument/2006/relationships/image" Target="../media/image79.pn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26" Type="http://schemas.microsoft.com/office/2007/relationships/diagramDrawing" Target="../diagrams/drawing26.xml"/><Relationship Id="rId39" Type="http://schemas.openxmlformats.org/officeDocument/2006/relationships/diagramLayout" Target="../diagrams/layout29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34" Type="http://schemas.openxmlformats.org/officeDocument/2006/relationships/diagramLayout" Target="../diagrams/layout28.xml"/><Relationship Id="rId42" Type="http://schemas.microsoft.com/office/2007/relationships/diagramDrawing" Target="../diagrams/drawing29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5" Type="http://schemas.openxmlformats.org/officeDocument/2006/relationships/diagramColors" Target="../diagrams/colors26.xml"/><Relationship Id="rId33" Type="http://schemas.openxmlformats.org/officeDocument/2006/relationships/diagramData" Target="../diagrams/data28.xml"/><Relationship Id="rId38" Type="http://schemas.openxmlformats.org/officeDocument/2006/relationships/diagramData" Target="../diagrams/data29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29" Type="http://schemas.openxmlformats.org/officeDocument/2006/relationships/diagramLayout" Target="../diagrams/layout27.xml"/><Relationship Id="rId41" Type="http://schemas.openxmlformats.org/officeDocument/2006/relationships/diagramColors" Target="../diagrams/colors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24" Type="http://schemas.openxmlformats.org/officeDocument/2006/relationships/diagramQuickStyle" Target="../diagrams/quickStyle26.xml"/><Relationship Id="rId32" Type="http://schemas.microsoft.com/office/2007/relationships/diagramDrawing" Target="../diagrams/drawing27.xml"/><Relationship Id="rId37" Type="http://schemas.microsoft.com/office/2007/relationships/diagramDrawing" Target="../diagrams/drawing28.xml"/><Relationship Id="rId40" Type="http://schemas.openxmlformats.org/officeDocument/2006/relationships/diagramQuickStyle" Target="../diagrams/quickStyle29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23" Type="http://schemas.openxmlformats.org/officeDocument/2006/relationships/diagramLayout" Target="../diagrams/layout26.xml"/><Relationship Id="rId28" Type="http://schemas.openxmlformats.org/officeDocument/2006/relationships/diagramData" Target="../diagrams/data27.xml"/><Relationship Id="rId36" Type="http://schemas.openxmlformats.org/officeDocument/2006/relationships/diagramColors" Target="../diagrams/colors28.xml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31" Type="http://schemas.openxmlformats.org/officeDocument/2006/relationships/diagramColors" Target="../diagrams/colors27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Relationship Id="rId22" Type="http://schemas.openxmlformats.org/officeDocument/2006/relationships/diagramData" Target="../diagrams/data26.xml"/><Relationship Id="rId27" Type="http://schemas.openxmlformats.org/officeDocument/2006/relationships/image" Target="../media/image85.jpg"/><Relationship Id="rId30" Type="http://schemas.openxmlformats.org/officeDocument/2006/relationships/diagramQuickStyle" Target="../diagrams/quickStyle27.xml"/><Relationship Id="rId35" Type="http://schemas.openxmlformats.org/officeDocument/2006/relationships/diagramQuickStyle" Target="../diagrams/quickStyle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9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894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Stage </a:t>
            </a:r>
            <a:r>
              <a:rPr lang="en-US" sz="2800" b="1" dirty="0">
                <a:solidFill>
                  <a:schemeClr val="bg1"/>
                </a:solidFill>
              </a:rPr>
              <a:t>1 </a:t>
            </a:r>
            <a:r>
              <a:rPr lang="en-US" sz="2800" b="1" dirty="0" smtClean="0">
                <a:solidFill>
                  <a:schemeClr val="bg1"/>
                </a:solidFill>
              </a:rPr>
              <a:t>Architecture: Components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5375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375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5375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31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51856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43175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3175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909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38775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47456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38775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38775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54094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62775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54094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54094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70881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857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5056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64076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012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6812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3187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4527" y="161495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5698" y="1615237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085975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43175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33775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40088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4981575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4981575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03" y="2143072"/>
            <a:ext cx="885743" cy="1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28" y="4046450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081187"/>
            <a:ext cx="838200" cy="223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66" y="2092124"/>
            <a:ext cx="834017" cy="2906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64" y="4008699"/>
            <a:ext cx="715340" cy="1919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3" y="2092124"/>
            <a:ext cx="850816" cy="1808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3" y="4023467"/>
            <a:ext cx="850816" cy="180880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91" y="5087008"/>
            <a:ext cx="829519" cy="1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Image result for Ambari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Ambari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1" y="2563793"/>
            <a:ext cx="571043" cy="26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05" y="2503386"/>
            <a:ext cx="278397" cy="3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6" y="2563260"/>
            <a:ext cx="445880" cy="44665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010400" y="3048000"/>
            <a:ext cx="900652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Custom Apps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3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81000" y="1832411"/>
            <a:ext cx="6121640" cy="9140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1000" y="1066800"/>
            <a:ext cx="6118226" cy="6903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439396" y="1776719"/>
            <a:ext cx="83067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ANALYTICS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2707" y="2794579"/>
            <a:ext cx="6118225" cy="146993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4415" y="5236078"/>
            <a:ext cx="6118225" cy="108902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424928" y="2746475"/>
            <a:ext cx="173316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DATA STORAGE &amp; 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44611" y="1062234"/>
            <a:ext cx="1108436" cy="1705971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1F497D"/>
                </a:solidFill>
              </a:rPr>
              <a:t>Manage Information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40753" y="2794579"/>
            <a:ext cx="1112294" cy="3530523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1F497D"/>
                </a:solidFill>
              </a:rPr>
              <a:t>Develop</a:t>
            </a:r>
          </a:p>
          <a:p>
            <a:pPr algn="ctr"/>
            <a:r>
              <a:rPr lang="en-US" sz="1200" b="1" dirty="0">
                <a:solidFill>
                  <a:srgbClr val="1F497D"/>
                </a:solidFill>
              </a:rPr>
              <a:t>deploy and maintain solutions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Functional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460616" y="5177742"/>
            <a:ext cx="109196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06" name="TextBox 37"/>
          <p:cNvSpPr txBox="1"/>
          <p:nvPr/>
        </p:nvSpPr>
        <p:spPr>
          <a:xfrm>
            <a:off x="418907" y="1241646"/>
            <a:ext cx="109036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PRESENTATION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0435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integration, quality and lineage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34483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Ingestion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27694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</a:rPr>
              <a:t>Distributed </a:t>
            </a:r>
            <a:r>
              <a:rPr lang="en-US" sz="1000" b="1" dirty="0">
                <a:solidFill>
                  <a:prstClr val="white"/>
                </a:solidFill>
              </a:rPr>
              <a:t>file system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49468" y="552333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 RDBMS </a:t>
            </a:r>
            <a:r>
              <a:rPr lang="en-US" sz="900" b="1" dirty="0" smtClean="0">
                <a:solidFill>
                  <a:prstClr val="white"/>
                </a:solidFill>
              </a:rPr>
              <a:t>and Connectors </a:t>
            </a:r>
            <a:r>
              <a:rPr lang="en-US" sz="900" b="1" dirty="0">
                <a:solidFill>
                  <a:prstClr val="white"/>
                </a:solidFill>
              </a:rPr>
              <a:t>to Software Apps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465950" y="549484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Streaming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06556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Connectors to unstructured sources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577" y="303972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ware house, Data marts and ODS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36803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Storage and Load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24793" y="305285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file system and DB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441819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Analytics DB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65950" y="300808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Compute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491358" y="30099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In-memory Distributed Compute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441819" y="367750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federation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74694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Stream processing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87813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Enterprise search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000" y="4306555"/>
            <a:ext cx="6121640" cy="87504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439396" y="4249001"/>
            <a:ext cx="100540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3259" y="451611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27340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Service orchestration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2099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flow control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12577" y="11430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Business </a:t>
            </a:r>
            <a:r>
              <a:rPr lang="en-US" sz="1000" b="1" dirty="0" smtClean="0">
                <a:solidFill>
                  <a:prstClr val="white"/>
                </a:solidFill>
              </a:rPr>
              <a:t>Intelligence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41450" y="209693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Statistical methods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38481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Media analytics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91721" y="20827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Speech analytics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784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Complex event processing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74694" y="448471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Event driven business rules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82572" y="447983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BPM workflow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26499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Machine Learning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93165" y="2076146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Social media and text processing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192" y="2117727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Legacy/</a:t>
            </a:r>
          </a:p>
          <a:p>
            <a:r>
              <a:rPr lang="en-US" sz="1000" b="1" dirty="0">
                <a:solidFill>
                  <a:prstClr val="white"/>
                </a:solidFill>
              </a:rPr>
              <a:t>Casual analytics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88677" y="1136126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Visual Analytics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76585" y="113438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Real-time Reporting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6300" y="3880052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Pit stop 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96300" y="313927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Pit stop 1</a:t>
            </a:r>
          </a:p>
        </p:txBody>
      </p:sp>
    </p:spTree>
    <p:extLst>
      <p:ext uri="{BB962C8B-B14F-4D97-AF65-F5344CB8AC3E}">
        <p14:creationId xmlns:p14="http://schemas.microsoft.com/office/powerpoint/2010/main" val="21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Solution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736697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8" y="1432643"/>
            <a:ext cx="613156" cy="5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8" y="1449880"/>
            <a:ext cx="764966" cy="5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urved Connector 13"/>
          <p:cNvCxnSpPr>
            <a:endCxn id="4100" idx="1"/>
          </p:cNvCxnSpPr>
          <p:nvPr/>
        </p:nvCxnSpPr>
        <p:spPr>
          <a:xfrm rot="16200000" flipH="1">
            <a:off x="858457" y="1301944"/>
            <a:ext cx="539950" cy="32385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98" idx="3"/>
            <a:endCxn id="4100" idx="1"/>
          </p:cNvCxnSpPr>
          <p:nvPr/>
        </p:nvCxnSpPr>
        <p:spPr>
          <a:xfrm flipV="1">
            <a:off x="966507" y="1733845"/>
            <a:ext cx="323851" cy="69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4100" idx="1"/>
          </p:cNvCxnSpPr>
          <p:nvPr/>
        </p:nvCxnSpPr>
        <p:spPr>
          <a:xfrm rot="5400000" flipH="1" flipV="1">
            <a:off x="663791" y="2036564"/>
            <a:ext cx="929285" cy="3238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099" idx="1"/>
          </p:cNvCxnSpPr>
          <p:nvPr/>
        </p:nvCxnSpPr>
        <p:spPr>
          <a:xfrm flipV="1">
            <a:off x="1813375" y="1723698"/>
            <a:ext cx="301833" cy="1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56857"/>
            <a:ext cx="1225072" cy="15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Image result for RDB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34" y="1413514"/>
            <a:ext cx="1150538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0" descr="Image result for business intelligence ban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98" y="1413515"/>
            <a:ext cx="1143000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57" y="822422"/>
            <a:ext cx="1025913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1" name="Curved Connector 4120"/>
          <p:cNvCxnSpPr/>
          <p:nvPr/>
        </p:nvCxnSpPr>
        <p:spPr>
          <a:xfrm rot="5400000" flipH="1" flipV="1">
            <a:off x="6733895" y="1389160"/>
            <a:ext cx="619125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4172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19400" y="762000"/>
            <a:ext cx="0" cy="35041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00063" y="773546"/>
            <a:ext cx="0" cy="53574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736697"/>
            <a:ext cx="4482" cy="53943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07" idx="3"/>
            <a:endCxn id="4113" idx="1"/>
          </p:cNvCxnSpPr>
          <p:nvPr/>
        </p:nvCxnSpPr>
        <p:spPr>
          <a:xfrm>
            <a:off x="5417372" y="1803497"/>
            <a:ext cx="2567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0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8" y="4330647"/>
            <a:ext cx="494895" cy="3303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868912"/>
            <a:ext cx="269213" cy="26211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" y="4780770"/>
            <a:ext cx="428874" cy="42037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390370"/>
            <a:ext cx="288884" cy="27961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92533" y="3352800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8212" y="43111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Subscription based </a:t>
            </a:r>
          </a:p>
          <a:p>
            <a:r>
              <a:rPr lang="en-US" sz="900" dirty="0" smtClean="0"/>
              <a:t>business model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9928" y="2983468"/>
            <a:ext cx="26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Components 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73365" y="48062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Ticket Mgmt. system</a:t>
            </a:r>
          </a:p>
          <a:p>
            <a:r>
              <a:rPr lang="en-US" sz="900" dirty="0" smtClean="0"/>
              <a:t>For incident tracking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9777" y="53006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Customer Forum &amp;</a:t>
            </a:r>
          </a:p>
          <a:p>
            <a:r>
              <a:rPr lang="en-US" sz="900" dirty="0" smtClean="0"/>
              <a:t>Community Support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65746" y="582238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Market Place driven </a:t>
            </a:r>
          </a:p>
          <a:p>
            <a:r>
              <a:rPr lang="en-US" sz="900" dirty="0" smtClean="0"/>
              <a:t>Software as a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69514" y="112464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</a:t>
            </a:r>
          </a:p>
          <a:p>
            <a:r>
              <a:rPr lang="en-US" sz="900" dirty="0" smtClean="0"/>
              <a:t>Balancer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768705" y="1685649"/>
            <a:ext cx="596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</a:t>
            </a:r>
          </a:p>
          <a:p>
            <a:r>
              <a:rPr lang="en-US" sz="900" dirty="0" smtClean="0"/>
              <a:t>Delivery </a:t>
            </a:r>
          </a:p>
          <a:p>
            <a:r>
              <a:rPr lang="en-US" sz="900" dirty="0" smtClean="0"/>
              <a:t>Network</a:t>
            </a:r>
            <a:endParaRPr lang="en-US" sz="900" dirty="0"/>
          </a:p>
        </p:txBody>
      </p:sp>
      <p:pic>
        <p:nvPicPr>
          <p:cNvPr id="42" name="Picture 14" descr="Image result for ftp clien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41" y="2371478"/>
            <a:ext cx="485372" cy="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urved Connector 49"/>
          <p:cNvCxnSpPr>
            <a:endCxn id="42" idx="1"/>
          </p:cNvCxnSpPr>
          <p:nvPr/>
        </p:nvCxnSpPr>
        <p:spPr>
          <a:xfrm>
            <a:off x="1672841" y="2133600"/>
            <a:ext cx="549100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2" idx="3"/>
          </p:cNvCxnSpPr>
          <p:nvPr/>
        </p:nvCxnSpPr>
        <p:spPr>
          <a:xfrm flipV="1">
            <a:off x="2707313" y="2133600"/>
            <a:ext cx="1559521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106" idx="3"/>
            <a:endCxn id="4107" idx="1"/>
          </p:cNvCxnSpPr>
          <p:nvPr/>
        </p:nvCxnSpPr>
        <p:spPr>
          <a:xfrm>
            <a:off x="4044472" y="1449880"/>
            <a:ext cx="222362" cy="3536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45" y="3462695"/>
            <a:ext cx="800981" cy="27913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55" y="3518033"/>
            <a:ext cx="905997" cy="192611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264178" y="4266116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5321" y="393450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Sol. Powered by ?</a:t>
            </a:r>
            <a:endParaRPr lang="en-US" dirty="0"/>
          </a:p>
        </p:txBody>
      </p:sp>
      <p:pic>
        <p:nvPicPr>
          <p:cNvPr id="55" name="Picture 16" descr="Image result for business analytics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48" y="2538832"/>
            <a:ext cx="606776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urved Connector 56"/>
          <p:cNvCxnSpPr>
            <a:stCxn id="4107" idx="3"/>
            <a:endCxn id="55" idx="1"/>
          </p:cNvCxnSpPr>
          <p:nvPr/>
        </p:nvCxnSpPr>
        <p:spPr>
          <a:xfrm>
            <a:off x="5417372" y="1803497"/>
            <a:ext cx="473576" cy="10387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33372" y="2637775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</a:t>
            </a:r>
            <a:endParaRPr lang="en-US" sz="900" dirty="0"/>
          </a:p>
        </p:txBody>
      </p:sp>
      <p:cxnSp>
        <p:nvCxnSpPr>
          <p:cNvPr id="59" name="Curved Connector 58"/>
          <p:cNvCxnSpPr>
            <a:stCxn id="110" idx="3"/>
          </p:cNvCxnSpPr>
          <p:nvPr/>
        </p:nvCxnSpPr>
        <p:spPr>
          <a:xfrm flipV="1">
            <a:off x="7039628" y="1270097"/>
            <a:ext cx="194330" cy="148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8" y="3833833"/>
            <a:ext cx="604746" cy="38339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53" y="3635957"/>
            <a:ext cx="445774" cy="368621"/>
          </a:xfrm>
          <a:prstGeom prst="rect">
            <a:avLst/>
          </a:prstGeom>
        </p:spPr>
      </p:pic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87" y="3844333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03" y="3491397"/>
            <a:ext cx="838200" cy="22339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3760630"/>
            <a:ext cx="445880" cy="44665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3" y="3458554"/>
            <a:ext cx="361967" cy="38921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5" y="4001335"/>
            <a:ext cx="845032" cy="22683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88" y="3491397"/>
            <a:ext cx="643403" cy="15424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5" y="3666360"/>
            <a:ext cx="752510" cy="362818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33759" y="4353909"/>
            <a:ext cx="132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Seamless </a:t>
            </a:r>
          </a:p>
          <a:p>
            <a:r>
              <a:rPr lang="en-US" sz="900" dirty="0" smtClean="0"/>
              <a:t>Authentication &amp; </a:t>
            </a:r>
          </a:p>
          <a:p>
            <a:r>
              <a:rPr lang="en-US" sz="900" dirty="0" smtClean="0"/>
              <a:t>Authorization </a:t>
            </a:r>
          </a:p>
          <a:p>
            <a:r>
              <a:rPr lang="en-US" sz="900" dirty="0" smtClean="0"/>
              <a:t>across using </a:t>
            </a:r>
          </a:p>
          <a:p>
            <a:r>
              <a:rPr lang="en-US" sz="900" dirty="0" smtClean="0"/>
              <a:t>Directory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65" y="4380236"/>
            <a:ext cx="410748" cy="25617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67" y="4397661"/>
            <a:ext cx="352060" cy="263292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066738" y="43976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 as a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563034" y="439766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Massively </a:t>
            </a:r>
          </a:p>
          <a:p>
            <a:r>
              <a:rPr lang="en-US" sz="900" dirty="0" smtClean="0"/>
              <a:t>Parallel processing</a:t>
            </a:r>
          </a:p>
          <a:p>
            <a:r>
              <a:rPr lang="en-US" sz="900" dirty="0" smtClean="0"/>
              <a:t>Cluster</a:t>
            </a:r>
            <a:endParaRPr lang="en-US" sz="9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44" y="4452986"/>
            <a:ext cx="356486" cy="362588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438888" y="4449614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Intelligence a click away</a:t>
            </a:r>
            <a:endParaRPr lang="en-US" sz="900" dirty="0"/>
          </a:p>
        </p:txBody>
      </p:sp>
      <p:pic>
        <p:nvPicPr>
          <p:cNvPr id="78" name="Picture 19" descr="Image result for Mobile visualization ico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38" y="4397661"/>
            <a:ext cx="359551" cy="6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21" descr="Image result for proft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2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68" y="3416668"/>
            <a:ext cx="499383" cy="4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28989" y="117768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RDBMS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7772586" y="2611388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Visualization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915953" y="1298099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API Management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745226" y="1078478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Business Intelligence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16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Key Differentiator (s)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2339" y="3308073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162339" y="838200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321904"/>
            <a:ext cx="2971800" cy="320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Scalable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Stable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533400" y="5943600"/>
            <a:ext cx="7924800" cy="685800"/>
          </a:xfrm>
          <a:prstGeom prst="round2DiagRect">
            <a:avLst/>
          </a:prstGeom>
          <a:solidFill>
            <a:schemeClr val="tx2">
              <a:lumMod val="50000"/>
            </a:schemeClr>
          </a:solidFill>
          <a:effectLst>
            <a:glow rad="101600">
              <a:schemeClr val="tx2">
                <a:lumMod val="75000"/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Subscription (need) based low cost BI and analytics solutions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08007575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PostGIS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MADlib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7342128"/>
              </p:ext>
            </p:extLst>
          </p:nvPr>
        </p:nvGraphicFramePr>
        <p:xfrm>
          <a:off x="6172200" y="762000"/>
          <a:ext cx="29718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8002190"/>
              </p:ext>
            </p:extLst>
          </p:nvPr>
        </p:nvGraphicFramePr>
        <p:xfrm>
          <a:off x="50885" y="844826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605721"/>
              </p:ext>
            </p:extLst>
          </p:nvPr>
        </p:nvGraphicFramePr>
        <p:xfrm>
          <a:off x="60960" y="4419600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34156"/>
              </p:ext>
            </p:extLst>
          </p:nvPr>
        </p:nvGraphicFramePr>
        <p:xfrm>
          <a:off x="2590800" y="838200"/>
          <a:ext cx="3429000" cy="579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53"/>
                <a:gridCol w="2897747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Methods to build a model that predicts which of the various categories a new result would fall into. </a:t>
                      </a:r>
                      <a:endParaRPr 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Regression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When the desired output is continuous in nature, regression methods are used to build a model that predicts the output value.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Trying to identify groups of data such that the items within one cluster are more similar to each other than they are to the items in any other cluster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Association Rule Mining</a:t>
                      </a:r>
                    </a:p>
                    <a:p>
                      <a:r>
                        <a:rPr lang="en-US" sz="1400" dirty="0" smtClean="0"/>
                        <a:t>Attempt to identify which items tend to occur together more frequently than random chance would indicate, suggesting an underlying relationship between the items.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Descriptive Statistics</a:t>
                      </a:r>
                    </a:p>
                    <a:p>
                      <a:r>
                        <a:rPr lang="en-US" sz="1400" dirty="0" smtClean="0">
                          <a:latin typeface="+mj-lt"/>
                        </a:rPr>
                        <a:t>Helpful in providing information to understand and influence choice of data model.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1143000"/>
            <a:ext cx="45720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2317839"/>
            <a:ext cx="457200" cy="54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3483153"/>
            <a:ext cx="457200" cy="54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4768145"/>
            <a:ext cx="4572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8" y="5943600"/>
            <a:ext cx="457200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8091195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86545570"/>
              </p:ext>
            </p:extLst>
          </p:nvPr>
        </p:nvGraphicFramePr>
        <p:xfrm>
          <a:off x="349127" y="143119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91244098"/>
              </p:ext>
            </p:extLst>
          </p:nvPr>
        </p:nvGraphicFramePr>
        <p:xfrm>
          <a:off x="359066" y="22998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092336"/>
              </p:ext>
            </p:extLst>
          </p:nvPr>
        </p:nvGraphicFramePr>
        <p:xfrm>
          <a:off x="349127" y="31446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4802026"/>
              </p:ext>
            </p:extLst>
          </p:nvPr>
        </p:nvGraphicFramePr>
        <p:xfrm>
          <a:off x="349127" y="39828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4866" y="86342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Dimensions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60960819"/>
              </p:ext>
            </p:extLst>
          </p:nvPr>
        </p:nvGraphicFramePr>
        <p:xfrm>
          <a:off x="359066" y="48144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957285"/>
            <a:ext cx="128016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060075"/>
            <a:ext cx="1280160" cy="1280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22502" y="713990"/>
            <a:ext cx="168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Subscription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Packages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09104016"/>
              </p:ext>
            </p:extLst>
          </p:nvPr>
        </p:nvGraphicFramePr>
        <p:xfrm>
          <a:off x="372318" y="564604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4254564"/>
              </p:ext>
            </p:extLst>
          </p:nvPr>
        </p:nvGraphicFramePr>
        <p:xfrm>
          <a:off x="5811078" y="7620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200400" y="3358721"/>
            <a:ext cx="731520" cy="914400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78964106"/>
              </p:ext>
            </p:extLst>
          </p:nvPr>
        </p:nvGraphicFramePr>
        <p:xfrm>
          <a:off x="5787887" y="393030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16" name="Round Diagonal Corner Rectangle 15"/>
          <p:cNvSpPr/>
          <p:nvPr/>
        </p:nvSpPr>
        <p:spPr>
          <a:xfrm>
            <a:off x="3358162" y="5564699"/>
            <a:ext cx="2552700" cy="685800"/>
          </a:xfrm>
          <a:prstGeom prst="round2Diag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Need based Subscriptions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rgbClr val="FF0000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Roadmap : The Capabilities </a:t>
            </a:r>
            <a:r>
              <a:rPr lang="en-US" sz="2800" b="1" dirty="0">
                <a:solidFill>
                  <a:schemeClr val="bg1"/>
                </a:solidFill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</a:rPr>
              <a:t>ayer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3732" y="1066800"/>
            <a:ext cx="8992339" cy="5390523"/>
            <a:chOff x="151661" y="1066800"/>
            <a:chExt cx="8686410" cy="5390523"/>
          </a:xfrm>
        </p:grpSpPr>
        <p:sp>
          <p:nvSpPr>
            <p:cNvPr id="3" name="Rectangle 2"/>
            <p:cNvSpPr/>
            <p:nvPr/>
          </p:nvSpPr>
          <p:spPr>
            <a:xfrm>
              <a:off x="679529" y="1524000"/>
              <a:ext cx="8001000" cy="434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5800" y="1066800"/>
              <a:ext cx="25527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Insight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1066800"/>
              <a:ext cx="25527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Foresights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1066800"/>
              <a:ext cx="25146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Optimize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5906831"/>
              <a:ext cx="25527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Decision Support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5906831"/>
              <a:ext cx="25146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Decision Guidance</a:t>
              </a:r>
              <a:endParaRPr lang="en-US" b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4320" y="2971800"/>
              <a:ext cx="8412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4320" y="4635500"/>
              <a:ext cx="8412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-170721" y="5151438"/>
              <a:ext cx="955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Basic Data</a:t>
              </a:r>
              <a:endParaRPr lang="en-US" sz="1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231360" y="3676670"/>
              <a:ext cx="10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Information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28837" y="2152670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Action</a:t>
              </a:r>
              <a:endParaRPr lang="en-US" sz="1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00" y="5447862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Raw Data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85300" y="4876800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Standard Reporting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5162" y="4304863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OLAP Reporting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75762" y="3733800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What If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30065" y="3200400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Descriptive Modeling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97117" y="2628463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Predictive Modeling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8899" y="2031408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Optimization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08165" y="4300356"/>
              <a:ext cx="18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happened ?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1886" y="3797009"/>
              <a:ext cx="2342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Why did it happened ?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6618" y="2088802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best can we do ?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58592" y="3254354"/>
              <a:ext cx="20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will happen ?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0157" y="2607346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should I do ?</a:t>
              </a:r>
              <a:endParaRPr lang="en-US" b="1" dirty="0"/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480660" y="6006384"/>
              <a:ext cx="2552700" cy="45093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6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Establishing </a:t>
            </a:r>
            <a:r>
              <a:rPr lang="en-US" sz="2800" b="1" dirty="0" smtClean="0">
                <a:solidFill>
                  <a:schemeClr val="bg1"/>
                </a:solidFill>
              </a:rPr>
              <a:t>BI &amp; </a:t>
            </a:r>
            <a:r>
              <a:rPr lang="en-US" sz="2800" b="1" dirty="0">
                <a:solidFill>
                  <a:schemeClr val="bg1"/>
                </a:solidFill>
              </a:rPr>
              <a:t>Analytics Roadmap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343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4510"/>
            <a:ext cx="15023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Technology Stage</a:t>
            </a:r>
          </a:p>
          <a:p>
            <a:r>
              <a:rPr lang="en-US" sz="1100" b="1" dirty="0" smtClean="0"/>
              <a:t>(Analytics as a service)</a:t>
            </a:r>
            <a:endParaRPr lang="en-US" sz="1100" b="1" dirty="0"/>
          </a:p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1976734"/>
            <a:ext cx="13179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Business Stage</a:t>
            </a:r>
          </a:p>
          <a:p>
            <a:r>
              <a:rPr lang="en-US" sz="1100" b="1" dirty="0" smtClean="0"/>
              <a:t>(Customer Specific)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3938" y="1444823"/>
            <a:ext cx="178606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Capability Stage</a:t>
            </a:r>
          </a:p>
          <a:p>
            <a:r>
              <a:rPr lang="en-US" sz="1100" b="1" dirty="0" smtClean="0"/>
              <a:t>(SAAS &amp; Customer </a:t>
            </a:r>
            <a:r>
              <a:rPr lang="en-US" sz="1100" b="1" dirty="0"/>
              <a:t>Specific)</a:t>
            </a:r>
          </a:p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36756" y="990600"/>
            <a:ext cx="1370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Analytical Stage</a:t>
            </a:r>
          </a:p>
          <a:p>
            <a:r>
              <a:rPr lang="en-US" sz="1050" b="1" dirty="0" smtClean="0"/>
              <a:t>(Customer </a:t>
            </a:r>
            <a:r>
              <a:rPr lang="en-US" sz="1050" b="1" dirty="0"/>
              <a:t>Specific)</a:t>
            </a:r>
          </a:p>
          <a:p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404034" y="5029200"/>
            <a:ext cx="2137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Establish business priorities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Create support &amp;  partnership structure 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Estimate investments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&amp; </a:t>
            </a:r>
            <a:r>
              <a:rPr lang="en-US" sz="1200" dirty="0"/>
              <a:t>returns – Business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cases 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04800" y="2757502"/>
            <a:ext cx="1993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echnology requirements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Carry out technology gap </a:t>
            </a:r>
            <a:r>
              <a:rPr lang="en-US" sz="1200" dirty="0" smtClean="0">
                <a:solidFill>
                  <a:srgbClr val="00B050"/>
                </a:solidFill>
              </a:rPr>
              <a:t>analysis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Create high level solution design 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FFC000"/>
                </a:solidFill>
              </a:rPr>
              <a:t>Agree </a:t>
            </a:r>
            <a:r>
              <a:rPr lang="en-US" sz="1200" dirty="0">
                <a:solidFill>
                  <a:srgbClr val="FFC000"/>
                </a:solidFill>
              </a:rPr>
              <a:t>cloud Strategy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2636420"/>
            <a:ext cx="1993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Understand business strategies and </a:t>
            </a:r>
            <a:r>
              <a:rPr lang="en-US" sz="1200" dirty="0" smtClean="0"/>
              <a:t>objectives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Business </a:t>
            </a:r>
            <a:r>
              <a:rPr lang="en-US" sz="1200" dirty="0"/>
              <a:t>process &amp; maturity assessments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Identify </a:t>
            </a:r>
            <a:r>
              <a:rPr lang="en-US" sz="1200" dirty="0"/>
              <a:t>main priorities &amp; pain points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Shortlist </a:t>
            </a:r>
            <a:r>
              <a:rPr lang="en-US" sz="1200" dirty="0"/>
              <a:t>areas of focus and estimated returns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8922" y="2643452"/>
            <a:ext cx="1987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Draw detailed execution roadmap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Build skills &amp; expertise strategy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Data readiness analysis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706210" y="2672948"/>
            <a:ext cx="1993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Translate objectives into analytical requirements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Draw </a:t>
            </a:r>
            <a:r>
              <a:rPr lang="en-US" sz="1200" dirty="0"/>
              <a:t>horizontal </a:t>
            </a:r>
            <a:r>
              <a:rPr lang="en-US" sz="1200" dirty="0" smtClean="0"/>
              <a:t>&amp; vertical capability </a:t>
            </a:r>
            <a:r>
              <a:rPr lang="en-US" sz="1200" dirty="0"/>
              <a:t>strategy 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92608" y="5078985"/>
            <a:ext cx="1993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Establish POC (Pit Stop 1, and Pit Stop 2)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Display  dashboards with KPI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41740" y="5029200"/>
            <a:ext cx="2164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/>
              <a:t>Build POC based BI visualization</a:t>
            </a:r>
          </a:p>
          <a:p>
            <a:pPr marL="342900" indent="-342900">
              <a:buAutoNum type="arabicPeriod" startAt="2"/>
            </a:pPr>
            <a:r>
              <a:rPr lang="en-US" sz="1200" dirty="0" smtClean="0"/>
              <a:t>Build vertical/horizontal BI models</a:t>
            </a:r>
          </a:p>
          <a:p>
            <a:r>
              <a:rPr lang="en-US" sz="1200" dirty="0" smtClean="0"/>
              <a:t>3.      Build customer specific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BI </a:t>
            </a:r>
            <a:endParaRPr lang="en-US" sz="1200" dirty="0"/>
          </a:p>
          <a:p>
            <a:endParaRPr lang="en-US" sz="1200" dirty="0" smtClean="0"/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52150" y="5041900"/>
            <a:ext cx="1993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/>
              <a:t>Build Data Science Operating Models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Vertical/horizontal Capability Selection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Build customer specific analytics model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38400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1740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1351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30260" y="502153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288" y="4652206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should we do ?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514600" y="6553200"/>
            <a:ext cx="1920240" cy="25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May ‘17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" y="6553200"/>
            <a:ext cx="1920240" cy="25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Mar ‘17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648200" y="6553200"/>
            <a:ext cx="1920240" cy="2560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June ‘17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79113" y="6553200"/>
            <a:ext cx="1920240" cy="25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July ‘17</a:t>
            </a:r>
          </a:p>
        </p:txBody>
      </p:sp>
    </p:spTree>
    <p:extLst>
      <p:ext uri="{BB962C8B-B14F-4D97-AF65-F5344CB8AC3E}">
        <p14:creationId xmlns:p14="http://schemas.microsoft.com/office/powerpoint/2010/main" val="2418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49" y="312420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83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5" y="762000"/>
            <a:ext cx="8823330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Extract Transform Load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38993517"/>
              </p:ext>
            </p:extLst>
          </p:nvPr>
        </p:nvGraphicFramePr>
        <p:xfrm>
          <a:off x="685800" y="274320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6735" y="825773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07" y="205210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137279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723900" y="5655111"/>
            <a:ext cx="7696200" cy="102483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Platform evolves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102833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1610373"/>
              </p:ext>
            </p:extLst>
          </p:nvPr>
        </p:nvGraphicFramePr>
        <p:xfrm>
          <a:off x="152400" y="1066800"/>
          <a:ext cx="457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Conceptual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" y="2209851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1315914" y="2151508"/>
            <a:ext cx="1178786" cy="25780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30969" y="2378325"/>
            <a:ext cx="1323975" cy="438150"/>
            <a:chOff x="1484268" y="2068414"/>
            <a:chExt cx="1323975" cy="438150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496968" y="213360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Subscription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0969" y="2903688"/>
            <a:ext cx="1323975" cy="438150"/>
            <a:chOff x="1484268" y="2068414"/>
            <a:chExt cx="1323975" cy="438150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1496968" y="2133600"/>
              <a:ext cx="1108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Applications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7112" y="3446414"/>
            <a:ext cx="1323975" cy="438150"/>
            <a:chOff x="1484268" y="2068414"/>
            <a:chExt cx="1323975" cy="43815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496968" y="213360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Services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07111" y="3961855"/>
            <a:ext cx="1323975" cy="438150"/>
            <a:chOff x="1484268" y="2068414"/>
            <a:chExt cx="1323975" cy="438150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496968" y="2133600"/>
              <a:ext cx="1003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Boilerplate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0969" y="1755578"/>
            <a:ext cx="116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Market Place</a:t>
            </a:r>
            <a:endParaRPr lang="en-US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510378" y="2157412"/>
            <a:ext cx="3429000" cy="257800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167461" y="1782176"/>
            <a:ext cx="190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BI &amp; Analytics Platform</a:t>
            </a:r>
          </a:p>
        </p:txBody>
      </p:sp>
      <p:sp>
        <p:nvSpPr>
          <p:cNvPr id="70" name="Shape 69"/>
          <p:cNvSpPr/>
          <p:nvPr/>
        </p:nvSpPr>
        <p:spPr>
          <a:xfrm rot="16200000">
            <a:off x="3029100" y="1600345"/>
            <a:ext cx="2211364" cy="3634592"/>
          </a:xfrm>
          <a:prstGeom prst="funn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2875701" y="2816475"/>
            <a:ext cx="74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Storage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56025" y="3263752"/>
            <a:ext cx="974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Processing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92919" y="3730675"/>
            <a:ext cx="79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Filtering</a:t>
            </a:r>
            <a:endParaRPr lang="en-US" sz="1400" b="1" dirty="0"/>
          </a:p>
        </p:txBody>
      </p:sp>
      <p:sp>
        <p:nvSpPr>
          <p:cNvPr id="67" name="Right Arrow 66"/>
          <p:cNvSpPr/>
          <p:nvPr/>
        </p:nvSpPr>
        <p:spPr>
          <a:xfrm>
            <a:off x="2494701" y="3291020"/>
            <a:ext cx="561324" cy="2304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64898" y="308845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Data 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Integration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49932" y="3073520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Data 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Quality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52079" y="2145604"/>
            <a:ext cx="1210676" cy="25780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524625" y="2378325"/>
            <a:ext cx="1323975" cy="438150"/>
            <a:chOff x="1484268" y="2068414"/>
            <a:chExt cx="1323975" cy="438150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496968" y="213360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Mining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524625" y="2903688"/>
            <a:ext cx="1323975" cy="438150"/>
            <a:chOff x="1484268" y="2068414"/>
            <a:chExt cx="1323975" cy="438150"/>
          </a:xfrm>
        </p:grpSpPr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1496968" y="2133600"/>
              <a:ext cx="863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Analytics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00768" y="3446414"/>
            <a:ext cx="1323975" cy="438150"/>
            <a:chOff x="1484268" y="2068414"/>
            <a:chExt cx="1323975" cy="438150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496968" y="2133600"/>
              <a:ext cx="680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Search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00767" y="3961855"/>
            <a:ext cx="1323975" cy="438150"/>
            <a:chOff x="1484268" y="2068414"/>
            <a:chExt cx="1323975" cy="438150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496968" y="2133600"/>
              <a:ext cx="1042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Enrichment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83959" y="1812056"/>
            <a:ext cx="157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Data Consumption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5952078" y="3303896"/>
            <a:ext cx="561324" cy="2304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Visualiz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222597"/>
            <a:ext cx="838200" cy="257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874000" y="1834947"/>
            <a:ext cx="113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1031" name="Picture 7" descr="Image result for integr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6081">
            <a:off x="4256235" y="3581893"/>
            <a:ext cx="385824" cy="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Qu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82" y="3539312"/>
            <a:ext cx="252352" cy="2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693244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27210025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36631370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2888955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6642017"/>
              </p:ext>
            </p:extLst>
          </p:nvPr>
        </p:nvGraphicFramePr>
        <p:xfrm>
          <a:off x="1066800" y="8768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729716"/>
              </p:ext>
            </p:extLst>
          </p:nvPr>
        </p:nvGraphicFramePr>
        <p:xfrm>
          <a:off x="4572000" y="873409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27268350"/>
              </p:ext>
            </p:extLst>
          </p:nvPr>
        </p:nvGraphicFramePr>
        <p:xfrm>
          <a:off x="3048000" y="3911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7463541"/>
              </p:ext>
            </p:extLst>
          </p:nvPr>
        </p:nvGraphicFramePr>
        <p:xfrm>
          <a:off x="601980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4306733"/>
              </p:ext>
            </p:extLst>
          </p:nvPr>
        </p:nvGraphicFramePr>
        <p:xfrm>
          <a:off x="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Referential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1575" y="20255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71575" y="297180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Semi-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tructured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71575" y="3932499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Un-</a:t>
            </a:r>
          </a:p>
          <a:p>
            <a:pPr algn="ctr"/>
            <a:r>
              <a:rPr lang="en-US" sz="1200" dirty="0" smtClean="0"/>
              <a:t>structured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193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80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6193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API/ODBC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19375" y="49530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0671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Warehouse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58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0671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Operational</a:t>
            </a:r>
          </a:p>
          <a:p>
            <a:pPr algn="ctr"/>
            <a:r>
              <a:rPr lang="en-US" sz="1200" dirty="0" smtClean="0"/>
              <a:t>Data Stores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514975" y="20062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Query/</a:t>
            </a:r>
          </a:p>
          <a:p>
            <a:pPr algn="ctr"/>
            <a:r>
              <a:rPr lang="en-US" sz="1200" dirty="0" smtClean="0"/>
              <a:t>Reporting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523656" y="29621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OLAP</a:t>
            </a:r>
          </a:p>
          <a:p>
            <a:pPr algn="ctr"/>
            <a:r>
              <a:rPr lang="en-US" sz="1200" dirty="0" smtClean="0"/>
              <a:t>Cubes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514975" y="39228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Advanced </a:t>
            </a:r>
          </a:p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514975" y="49433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030294" y="20062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038975" y="29621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Native</a:t>
            </a:r>
          </a:p>
          <a:p>
            <a:pPr algn="ctr"/>
            <a:r>
              <a:rPr lang="en-US" sz="1200" dirty="0" smtClean="0"/>
              <a:t>Desktop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030294" y="39228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</a:t>
            </a:r>
          </a:p>
          <a:p>
            <a:pPr algn="ctr"/>
            <a:r>
              <a:rPr lang="en-US" sz="1200" dirty="0" smtClean="0"/>
              <a:t>Devices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030294" y="4943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</a:t>
            </a:r>
          </a:p>
          <a:p>
            <a:pPr algn="ctr"/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0600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47081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14775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71256" y="14381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40276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5212" y="15240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SOURCES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3012" y="15379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INTEGRATION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19387" y="15379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STORAGES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8131" y="15379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ANALYTICS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44888" y="15417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Referential Architecture: Stage 1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2149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321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2149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799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88630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79949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79949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277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75549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4230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75549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75549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0868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9549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0868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0868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174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765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5349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1830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085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786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3586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9961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1301" y="16141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93851" y="1615880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122749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79949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70549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76862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5018349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5018349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277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NoSQL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1583</Words>
  <Application>Microsoft Office PowerPoint</Application>
  <PresentationFormat>On-screen Show (4:3)</PresentationFormat>
  <Paragraphs>481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Service Offerings</vt:lpstr>
      <vt:lpstr>Conceptual View</vt:lpstr>
      <vt:lpstr>Technology Selection Approach</vt:lpstr>
      <vt:lpstr>Platform Design Approach</vt:lpstr>
      <vt:lpstr>Platform Design Approach Contd..</vt:lpstr>
      <vt:lpstr>Referential Architecture</vt:lpstr>
      <vt:lpstr>Referential Architecture: Stage 1 </vt:lpstr>
      <vt:lpstr>Stage 1 Architecture: Components</vt:lpstr>
      <vt:lpstr>PowerPoint Presentation</vt:lpstr>
      <vt:lpstr>PowerPoint Presentation</vt:lpstr>
      <vt:lpstr>PowerPoint Presentation</vt:lpstr>
      <vt:lpstr>Why Hortonworks Dataflow for ETL?</vt:lpstr>
      <vt:lpstr>Why Greenplum for Database?</vt:lpstr>
      <vt:lpstr>Why SpagoBI for Business Intelligence?</vt:lpstr>
      <vt:lpstr>Why MADlib for Analytics?</vt:lpstr>
      <vt:lpstr>Why Vega for Visualization?</vt:lpstr>
      <vt:lpstr>Pricing Model</vt:lpstr>
      <vt:lpstr>Roadmap : The Capabilities Layer</vt:lpstr>
      <vt:lpstr>Establishing BI &amp; Analytics Roadmap</vt:lpstr>
      <vt:lpstr>PowerPoint Presentation</vt:lpstr>
      <vt:lpstr>Architecture</vt:lpstr>
      <vt:lpstr>Extract Transform Load</vt:lpstr>
      <vt:lpstr>Data Roadmap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228</cp:revision>
  <dcterms:created xsi:type="dcterms:W3CDTF">2006-08-16T00:00:00Z</dcterms:created>
  <dcterms:modified xsi:type="dcterms:W3CDTF">2016-12-29T15:35:16Z</dcterms:modified>
</cp:coreProperties>
</file>