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1"/>
  </p:handoutMasterIdLst>
  <p:sldIdLst>
    <p:sldId id="271" r:id="rId2"/>
    <p:sldId id="264" r:id="rId3"/>
    <p:sldId id="278" r:id="rId4"/>
    <p:sldId id="269" r:id="rId5"/>
    <p:sldId id="270" r:id="rId6"/>
    <p:sldId id="286" r:id="rId7"/>
    <p:sldId id="290" r:id="rId8"/>
    <p:sldId id="256" r:id="rId9"/>
    <p:sldId id="275" r:id="rId10"/>
    <p:sldId id="274" r:id="rId11"/>
    <p:sldId id="276" r:id="rId12"/>
    <p:sldId id="287" r:id="rId13"/>
    <p:sldId id="288" r:id="rId14"/>
    <p:sldId id="289" r:id="rId15"/>
    <p:sldId id="291" r:id="rId16"/>
    <p:sldId id="292" r:id="rId17"/>
    <p:sldId id="293" r:id="rId18"/>
    <p:sldId id="294" r:id="rId19"/>
    <p:sldId id="29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-2366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targe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A23D7-8C4E-44F7-99AA-8AABF09791C4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&gt;85% Accuracy (Predictive)</a:t>
          </a:r>
          <a:endParaRPr lang="en-US" sz="1600" dirty="0"/>
        </a:p>
      </dgm:t>
    </dgm:pt>
    <dgm:pt modelId="{57435158-73FE-4931-9032-D2A6D992E5E3}">
      <dgm:prSet phldrT="[Text]" custT="1"/>
      <dgm:spPr/>
      <dgm:t>
        <a:bodyPr/>
        <a:lstStyle/>
        <a:p>
          <a:r>
            <a:rPr lang="en-US" sz="1800" b="1" dirty="0" smtClean="0"/>
            <a:t>Analytics</a:t>
          </a:r>
          <a:endParaRPr lang="en-US" sz="1800" b="1" dirty="0"/>
        </a:p>
      </dgm:t>
    </dgm:pt>
    <dgm:pt modelId="{6ACBE211-AF07-4448-9A0F-F77B0457103F}" type="sibTrans" cxnId="{2DA0C464-FA5C-4289-81F2-A0B14700B9F8}">
      <dgm:prSet/>
      <dgm:spPr/>
      <dgm:t>
        <a:bodyPr/>
        <a:lstStyle/>
        <a:p>
          <a:endParaRPr lang="en-US"/>
        </a:p>
      </dgm:t>
    </dgm:pt>
    <dgm:pt modelId="{DC620B7B-3D50-45F5-945A-660B336E1022}" type="parTrans" cxnId="{2DA0C464-FA5C-4289-81F2-A0B14700B9F8}">
      <dgm:prSet/>
      <dgm:spPr/>
      <dgm:t>
        <a:bodyPr/>
        <a:lstStyle/>
        <a:p>
          <a:endParaRPr lang="en-US"/>
        </a:p>
      </dgm:t>
    </dgm:pt>
    <dgm:pt modelId="{8A9E441F-BDDA-499E-B30C-1C1DD1F64114}" type="sibTrans" cxnId="{7BA7E9F6-E472-4759-8A6C-F23478517694}">
      <dgm:prSet/>
      <dgm:spPr/>
      <dgm:t>
        <a:bodyPr/>
        <a:lstStyle/>
        <a:p>
          <a:endParaRPr lang="en-US"/>
        </a:p>
      </dgm:t>
    </dgm:pt>
    <dgm:pt modelId="{C98E7D4D-B27D-40AA-81E8-8B85160E12B3}" type="parTrans" cxnId="{7BA7E9F6-E472-4759-8A6C-F23478517694}">
      <dgm:prSet/>
      <dgm:spPr/>
      <dgm:t>
        <a:bodyPr/>
        <a:lstStyle/>
        <a:p>
          <a:endParaRPr lang="en-US"/>
        </a:p>
      </dgm:t>
    </dgm:pt>
    <dgm:pt modelId="{A59F98CE-2D79-47BE-B5CD-23D50865CAD7}">
      <dgm:prSet custT="1"/>
      <dgm:spPr/>
      <dgm:t>
        <a:bodyPr/>
        <a:lstStyle/>
        <a:p>
          <a:r>
            <a:rPr lang="en-US" sz="1600" dirty="0" smtClean="0"/>
            <a:t>Prebuilt Analytic module</a:t>
          </a:r>
        </a:p>
      </dgm:t>
    </dgm:pt>
    <dgm:pt modelId="{A83965AF-A4FE-4544-8919-7732280C34A2}" type="parTrans" cxnId="{92EA279A-0EF0-4569-86A2-62A1448753EA}">
      <dgm:prSet/>
      <dgm:spPr/>
      <dgm:t>
        <a:bodyPr/>
        <a:lstStyle/>
        <a:p>
          <a:endParaRPr lang="en-US"/>
        </a:p>
      </dgm:t>
    </dgm:pt>
    <dgm:pt modelId="{0A05D4EE-A7AD-434C-9F05-73B4A1A069EC}" type="sibTrans" cxnId="{92EA279A-0EF0-4569-86A2-62A1448753EA}">
      <dgm:prSet/>
      <dgm:spPr/>
      <dgm:t>
        <a:bodyPr/>
        <a:lstStyle/>
        <a:p>
          <a:endParaRPr lang="en-US"/>
        </a:p>
      </dgm:t>
    </dgm:pt>
    <dgm:pt modelId="{4DDB8B52-7ADE-4992-BDFE-7DA6B9E7925B}">
      <dgm:prSet custT="1"/>
      <dgm:spPr/>
      <dgm:t>
        <a:bodyPr/>
        <a:lstStyle/>
        <a:p>
          <a:r>
            <a:rPr lang="en-US" sz="1600" dirty="0" smtClean="0"/>
            <a:t>Customer Specific Analytics</a:t>
          </a:r>
        </a:p>
      </dgm:t>
    </dgm:pt>
    <dgm:pt modelId="{A15060EB-3FEE-4055-8A9D-F2D5ED0FA7F8}" type="parTrans" cxnId="{4B80774E-FDAA-457F-9A2F-295113B8CFBA}">
      <dgm:prSet/>
      <dgm:spPr/>
      <dgm:t>
        <a:bodyPr/>
        <a:lstStyle/>
        <a:p>
          <a:endParaRPr lang="en-US"/>
        </a:p>
      </dgm:t>
    </dgm:pt>
    <dgm:pt modelId="{55DA8C69-9B11-4318-8137-AB5100463075}" type="sibTrans" cxnId="{4B80774E-FDAA-457F-9A2F-295113B8CFBA}">
      <dgm:prSet/>
      <dgm:spPr/>
      <dgm:t>
        <a:bodyPr/>
        <a:lstStyle/>
        <a:p>
          <a:endParaRPr lang="en-US"/>
        </a:p>
      </dgm:t>
    </dgm:pt>
    <dgm:pt modelId="{46469B11-6ADE-4DD7-AB1E-D448E5E28080}">
      <dgm:prSet custT="1"/>
      <dgm:spPr/>
      <dgm:t>
        <a:bodyPr/>
        <a:lstStyle/>
        <a:p>
          <a:r>
            <a:rPr lang="en-US" sz="1600" dirty="0" smtClean="0"/>
            <a:t>Domain Centric</a:t>
          </a:r>
        </a:p>
      </dgm:t>
    </dgm:pt>
    <dgm:pt modelId="{A7A10FC1-2EF7-4373-BFBD-45EC1C5F439F}" type="parTrans" cxnId="{D31EEB73-34C3-4375-B4EC-AD8CE8A67D12}">
      <dgm:prSet/>
      <dgm:spPr/>
      <dgm:t>
        <a:bodyPr/>
        <a:lstStyle/>
        <a:p>
          <a:endParaRPr lang="en-US"/>
        </a:p>
      </dgm:t>
    </dgm:pt>
    <dgm:pt modelId="{2448BA27-E397-4151-BCDE-3695D558C760}" type="sibTrans" cxnId="{D31EEB73-34C3-4375-B4EC-AD8CE8A67D12}">
      <dgm:prSet/>
      <dgm:spPr/>
      <dgm:t>
        <a:bodyPr/>
        <a:lstStyle/>
        <a:p>
          <a:endParaRPr lang="en-US"/>
        </a:p>
      </dgm:t>
    </dgm:pt>
    <dgm:pt modelId="{FB160BB3-71C4-4FE9-9E65-A93EB0111887}" type="pres">
      <dgm:prSet presAssocID="{8A41F4E2-9965-40D1-AFAC-311091E25C7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921C7-E302-4D3C-99DB-545D25F492EA}" type="pres">
      <dgm:prSet presAssocID="{57435158-73FE-4931-9032-D2A6D992E5E3}" presName="circle1" presStyleLbl="node1" presStyleIdx="0" presStyleCnt="1"/>
      <dgm:spPr/>
    </dgm:pt>
    <dgm:pt modelId="{3891A84F-7BBD-429C-B94B-FDE5F2406B5C}" type="pres">
      <dgm:prSet presAssocID="{57435158-73FE-4931-9032-D2A6D992E5E3}" presName="space" presStyleCnt="0"/>
      <dgm:spPr/>
    </dgm:pt>
    <dgm:pt modelId="{F607597B-D63B-45A4-A896-DB35CBBE8AB3}" type="pres">
      <dgm:prSet presAssocID="{57435158-73FE-4931-9032-D2A6D992E5E3}" presName="rect1" presStyleLbl="alignAcc1" presStyleIdx="0" presStyleCnt="1"/>
      <dgm:spPr/>
      <dgm:t>
        <a:bodyPr/>
        <a:lstStyle/>
        <a:p>
          <a:endParaRPr lang="en-US"/>
        </a:p>
      </dgm:t>
    </dgm:pt>
    <dgm:pt modelId="{0F105177-2110-4887-B7B4-DCF82550E94E}" type="pres">
      <dgm:prSet presAssocID="{57435158-73FE-4931-9032-D2A6D992E5E3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FE105-AE76-4AED-AE4B-0E56BDA23581}" type="pres">
      <dgm:prSet presAssocID="{57435158-73FE-4931-9032-D2A6D992E5E3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3CE44F-7506-4748-94C8-7C6D81BE66DD}" type="presOf" srcId="{57435158-73FE-4931-9032-D2A6D992E5E3}" destId="{0F105177-2110-4887-B7B4-DCF82550E94E}" srcOrd="1" destOrd="0" presId="urn:microsoft.com/office/officeart/2005/8/layout/target3"/>
    <dgm:cxn modelId="{BFB21500-FE9F-4BD1-8371-1AEA607E222D}" type="presOf" srcId="{46469B11-6ADE-4DD7-AB1E-D448E5E28080}" destId="{73FFE105-AE76-4AED-AE4B-0E56BDA23581}" srcOrd="0" destOrd="3" presId="urn:microsoft.com/office/officeart/2005/8/layout/target3"/>
    <dgm:cxn modelId="{3FDBA42E-0C63-48CD-9790-DDE65CB17ABF}" type="presOf" srcId="{EADA23D7-8C4E-44F7-99AA-8AABF09791C4}" destId="{73FFE105-AE76-4AED-AE4B-0E56BDA23581}" srcOrd="0" destOrd="0" presId="urn:microsoft.com/office/officeart/2005/8/layout/target3"/>
    <dgm:cxn modelId="{E84756F7-9E09-4B68-A03E-654D3636D55D}" type="presOf" srcId="{8A41F4E2-9965-40D1-AFAC-311091E25C7C}" destId="{FB160BB3-71C4-4FE9-9E65-A93EB0111887}" srcOrd="0" destOrd="0" presId="urn:microsoft.com/office/officeart/2005/8/layout/target3"/>
    <dgm:cxn modelId="{4B80774E-FDAA-457F-9A2F-295113B8CFBA}" srcId="{57435158-73FE-4931-9032-D2A6D992E5E3}" destId="{4DDB8B52-7ADE-4992-BDFE-7DA6B9E7925B}" srcOrd="2" destOrd="0" parTransId="{A15060EB-3FEE-4055-8A9D-F2D5ED0FA7F8}" sibTransId="{55DA8C69-9B11-4318-8137-AB5100463075}"/>
    <dgm:cxn modelId="{4584266F-5BF1-490C-A7E5-11C802588941}" type="presOf" srcId="{A59F98CE-2D79-47BE-B5CD-23D50865CAD7}" destId="{73FFE105-AE76-4AED-AE4B-0E56BDA23581}" srcOrd="0" destOrd="1" presId="urn:microsoft.com/office/officeart/2005/8/layout/target3"/>
    <dgm:cxn modelId="{D31EEB73-34C3-4375-B4EC-AD8CE8A67D12}" srcId="{57435158-73FE-4931-9032-D2A6D992E5E3}" destId="{46469B11-6ADE-4DD7-AB1E-D448E5E28080}" srcOrd="3" destOrd="0" parTransId="{A7A10FC1-2EF7-4373-BFBD-45EC1C5F439F}" sibTransId="{2448BA27-E397-4151-BCDE-3695D558C760}"/>
    <dgm:cxn modelId="{92EA279A-0EF0-4569-86A2-62A1448753EA}" srcId="{57435158-73FE-4931-9032-D2A6D992E5E3}" destId="{A59F98CE-2D79-47BE-B5CD-23D50865CAD7}" srcOrd="1" destOrd="0" parTransId="{A83965AF-A4FE-4544-8919-7732280C34A2}" sibTransId="{0A05D4EE-A7AD-434C-9F05-73B4A1A069EC}"/>
    <dgm:cxn modelId="{7BA7E9F6-E472-4759-8A6C-F23478517694}" srcId="{57435158-73FE-4931-9032-D2A6D992E5E3}" destId="{EADA23D7-8C4E-44F7-99AA-8AABF09791C4}" srcOrd="0" destOrd="0" parTransId="{C98E7D4D-B27D-40AA-81E8-8B85160E12B3}" sibTransId="{8A9E441F-BDDA-499E-B30C-1C1DD1F64114}"/>
    <dgm:cxn modelId="{821EA31E-753A-469A-AF36-0D8C3135F2D3}" type="presOf" srcId="{57435158-73FE-4931-9032-D2A6D992E5E3}" destId="{F607597B-D63B-45A4-A896-DB35CBBE8AB3}" srcOrd="0" destOrd="0" presId="urn:microsoft.com/office/officeart/2005/8/layout/target3"/>
    <dgm:cxn modelId="{2DA0C464-FA5C-4289-81F2-A0B14700B9F8}" srcId="{8A41F4E2-9965-40D1-AFAC-311091E25C7C}" destId="{57435158-73FE-4931-9032-D2A6D992E5E3}" srcOrd="0" destOrd="0" parTransId="{DC620B7B-3D50-45F5-945A-660B336E1022}" sibTransId="{6ACBE211-AF07-4448-9A0F-F77B0457103F}"/>
    <dgm:cxn modelId="{370C308C-8D92-4AD3-9416-BCC18359A783}" type="presOf" srcId="{4DDB8B52-7ADE-4992-BDFE-7DA6B9E7925B}" destId="{73FFE105-AE76-4AED-AE4B-0E56BDA23581}" srcOrd="0" destOrd="2" presId="urn:microsoft.com/office/officeart/2005/8/layout/target3"/>
    <dgm:cxn modelId="{3B526D5C-4810-4A1C-B354-F8D5C9D69058}" type="presParOf" srcId="{FB160BB3-71C4-4FE9-9E65-A93EB0111887}" destId="{AAA921C7-E302-4D3C-99DB-545D25F492EA}" srcOrd="0" destOrd="0" presId="urn:microsoft.com/office/officeart/2005/8/layout/target3"/>
    <dgm:cxn modelId="{37D374A9-7706-438F-8AF8-D3B5E229B4F4}" type="presParOf" srcId="{FB160BB3-71C4-4FE9-9E65-A93EB0111887}" destId="{3891A84F-7BBD-429C-B94B-FDE5F2406B5C}" srcOrd="1" destOrd="0" presId="urn:microsoft.com/office/officeart/2005/8/layout/target3"/>
    <dgm:cxn modelId="{D038C27E-A030-4840-AF2F-DD556E2600A0}" type="presParOf" srcId="{FB160BB3-71C4-4FE9-9E65-A93EB0111887}" destId="{F607597B-D63B-45A4-A896-DB35CBBE8AB3}" srcOrd="2" destOrd="0" presId="urn:microsoft.com/office/officeart/2005/8/layout/target3"/>
    <dgm:cxn modelId="{38D44803-713B-44E9-8269-0227EA076A8F}" type="presParOf" srcId="{FB160BB3-71C4-4FE9-9E65-A93EB0111887}" destId="{0F105177-2110-4887-B7B4-DCF82550E94E}" srcOrd="3" destOrd="0" presId="urn:microsoft.com/office/officeart/2005/8/layout/target3"/>
    <dgm:cxn modelId="{74FF5CAA-C929-472C-8D11-486DE2D30182}" type="presParOf" srcId="{FB160BB3-71C4-4FE9-9E65-A93EB0111887}" destId="{73FFE105-AE76-4AED-AE4B-0E56BDA23581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targe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A23D7-8C4E-44F7-99AA-8AABF09791C4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Dashboard + Bench marking, Self Reporting (Prerequisite for Analytics)</a:t>
          </a:r>
          <a:endParaRPr lang="en-US" sz="1600" dirty="0"/>
        </a:p>
      </dgm:t>
    </dgm:pt>
    <dgm:pt modelId="{57435158-73FE-4931-9032-D2A6D992E5E3}">
      <dgm:prSet phldrT="[Text]" custT="1"/>
      <dgm:spPr/>
      <dgm:t>
        <a:bodyPr/>
        <a:lstStyle/>
        <a:p>
          <a:r>
            <a:rPr lang="en-US" sz="1800" b="1" dirty="0" smtClean="0"/>
            <a:t>Business </a:t>
          </a:r>
        </a:p>
        <a:p>
          <a:r>
            <a:rPr lang="en-US" sz="1800" b="1" dirty="0" smtClean="0"/>
            <a:t>Intelligence</a:t>
          </a:r>
          <a:endParaRPr lang="en-US" sz="1800" b="1" dirty="0"/>
        </a:p>
      </dgm:t>
    </dgm:pt>
    <dgm:pt modelId="{6ACBE211-AF07-4448-9A0F-F77B0457103F}" type="sibTrans" cxnId="{2DA0C464-FA5C-4289-81F2-A0B14700B9F8}">
      <dgm:prSet/>
      <dgm:spPr/>
      <dgm:t>
        <a:bodyPr/>
        <a:lstStyle/>
        <a:p>
          <a:endParaRPr lang="en-US" sz="1400"/>
        </a:p>
      </dgm:t>
    </dgm:pt>
    <dgm:pt modelId="{DC620B7B-3D50-45F5-945A-660B336E1022}" type="parTrans" cxnId="{2DA0C464-FA5C-4289-81F2-A0B14700B9F8}">
      <dgm:prSet/>
      <dgm:spPr/>
      <dgm:t>
        <a:bodyPr/>
        <a:lstStyle/>
        <a:p>
          <a:endParaRPr lang="en-US" sz="1400"/>
        </a:p>
      </dgm:t>
    </dgm:pt>
    <dgm:pt modelId="{8A9E441F-BDDA-499E-B30C-1C1DD1F64114}" type="sibTrans" cxnId="{7BA7E9F6-E472-4759-8A6C-F23478517694}">
      <dgm:prSet/>
      <dgm:spPr/>
      <dgm:t>
        <a:bodyPr/>
        <a:lstStyle/>
        <a:p>
          <a:endParaRPr lang="en-US" sz="1400"/>
        </a:p>
      </dgm:t>
    </dgm:pt>
    <dgm:pt modelId="{C98E7D4D-B27D-40AA-81E8-8B85160E12B3}" type="parTrans" cxnId="{7BA7E9F6-E472-4759-8A6C-F23478517694}">
      <dgm:prSet/>
      <dgm:spPr/>
      <dgm:t>
        <a:bodyPr/>
        <a:lstStyle/>
        <a:p>
          <a:endParaRPr lang="en-US" sz="1400"/>
        </a:p>
      </dgm:t>
    </dgm:pt>
    <dgm:pt modelId="{07B037CB-5956-4C3D-86DF-C443A261013E}">
      <dgm:prSet custT="1"/>
      <dgm:spPr/>
      <dgm:t>
        <a:bodyPr/>
        <a:lstStyle/>
        <a:p>
          <a:r>
            <a:rPr lang="en-US" sz="1600" dirty="0" smtClean="0"/>
            <a:t>Process Sharing -  Domain agnostic</a:t>
          </a:r>
        </a:p>
      </dgm:t>
    </dgm:pt>
    <dgm:pt modelId="{464D066D-FF0D-4B23-A86E-B0967249F54C}" type="parTrans" cxnId="{7BA3C1CB-8B9C-4D6E-BEE6-5FBD93E5748E}">
      <dgm:prSet/>
      <dgm:spPr/>
      <dgm:t>
        <a:bodyPr/>
        <a:lstStyle/>
        <a:p>
          <a:endParaRPr lang="en-US" sz="1400"/>
        </a:p>
      </dgm:t>
    </dgm:pt>
    <dgm:pt modelId="{56001793-9A2E-4D34-BEB3-B53CFA2B1DA5}" type="sibTrans" cxnId="{7BA3C1CB-8B9C-4D6E-BEE6-5FBD93E5748E}">
      <dgm:prSet/>
      <dgm:spPr/>
      <dgm:t>
        <a:bodyPr/>
        <a:lstStyle/>
        <a:p>
          <a:endParaRPr lang="en-US" sz="1400"/>
        </a:p>
      </dgm:t>
    </dgm:pt>
    <dgm:pt modelId="{FB160BB3-71C4-4FE9-9E65-A93EB0111887}" type="pres">
      <dgm:prSet presAssocID="{8A41F4E2-9965-40D1-AFAC-311091E25C7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921C7-E302-4D3C-99DB-545D25F492EA}" type="pres">
      <dgm:prSet presAssocID="{57435158-73FE-4931-9032-D2A6D992E5E3}" presName="circle1" presStyleLbl="node1" presStyleIdx="0" presStyleCnt="1"/>
      <dgm:spPr/>
    </dgm:pt>
    <dgm:pt modelId="{3891A84F-7BBD-429C-B94B-FDE5F2406B5C}" type="pres">
      <dgm:prSet presAssocID="{57435158-73FE-4931-9032-D2A6D992E5E3}" presName="space" presStyleCnt="0"/>
      <dgm:spPr/>
    </dgm:pt>
    <dgm:pt modelId="{F607597B-D63B-45A4-A896-DB35CBBE8AB3}" type="pres">
      <dgm:prSet presAssocID="{57435158-73FE-4931-9032-D2A6D992E5E3}" presName="rect1" presStyleLbl="alignAcc1" presStyleIdx="0" presStyleCnt="1" custLinFactNeighborX="0" custLinFactNeighborY="20129"/>
      <dgm:spPr/>
      <dgm:t>
        <a:bodyPr/>
        <a:lstStyle/>
        <a:p>
          <a:endParaRPr lang="en-US"/>
        </a:p>
      </dgm:t>
    </dgm:pt>
    <dgm:pt modelId="{0F105177-2110-4887-B7B4-DCF82550E94E}" type="pres">
      <dgm:prSet presAssocID="{57435158-73FE-4931-9032-D2A6D992E5E3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FE105-AE76-4AED-AE4B-0E56BDA23581}" type="pres">
      <dgm:prSet presAssocID="{57435158-73FE-4931-9032-D2A6D992E5E3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3C1CB-8B9C-4D6E-BEE6-5FBD93E5748E}" srcId="{57435158-73FE-4931-9032-D2A6D992E5E3}" destId="{07B037CB-5956-4C3D-86DF-C443A261013E}" srcOrd="1" destOrd="0" parTransId="{464D066D-FF0D-4B23-A86E-B0967249F54C}" sibTransId="{56001793-9A2E-4D34-BEB3-B53CFA2B1DA5}"/>
    <dgm:cxn modelId="{7BA7E9F6-E472-4759-8A6C-F23478517694}" srcId="{57435158-73FE-4931-9032-D2A6D992E5E3}" destId="{EADA23D7-8C4E-44F7-99AA-8AABF09791C4}" srcOrd="0" destOrd="0" parTransId="{C98E7D4D-B27D-40AA-81E8-8B85160E12B3}" sibTransId="{8A9E441F-BDDA-499E-B30C-1C1DD1F64114}"/>
    <dgm:cxn modelId="{35E02F89-23EE-4A0B-8B2C-61BC48561880}" type="presOf" srcId="{8A41F4E2-9965-40D1-AFAC-311091E25C7C}" destId="{FB160BB3-71C4-4FE9-9E65-A93EB0111887}" srcOrd="0" destOrd="0" presId="urn:microsoft.com/office/officeart/2005/8/layout/target3"/>
    <dgm:cxn modelId="{D40E9604-06ED-4F9E-8D97-CBBA974AD86F}" type="presOf" srcId="{57435158-73FE-4931-9032-D2A6D992E5E3}" destId="{F607597B-D63B-45A4-A896-DB35CBBE8AB3}" srcOrd="0" destOrd="0" presId="urn:microsoft.com/office/officeart/2005/8/layout/target3"/>
    <dgm:cxn modelId="{12792FCB-9BA1-48A2-A8E1-CC0BE002C820}" type="presOf" srcId="{EADA23D7-8C4E-44F7-99AA-8AABF09791C4}" destId="{73FFE105-AE76-4AED-AE4B-0E56BDA23581}" srcOrd="0" destOrd="0" presId="urn:microsoft.com/office/officeart/2005/8/layout/target3"/>
    <dgm:cxn modelId="{7EA17E13-A0CD-441B-931D-1304462C4D48}" type="presOf" srcId="{57435158-73FE-4931-9032-D2A6D992E5E3}" destId="{0F105177-2110-4887-B7B4-DCF82550E94E}" srcOrd="1" destOrd="0" presId="urn:microsoft.com/office/officeart/2005/8/layout/target3"/>
    <dgm:cxn modelId="{2DA0C464-FA5C-4289-81F2-A0B14700B9F8}" srcId="{8A41F4E2-9965-40D1-AFAC-311091E25C7C}" destId="{57435158-73FE-4931-9032-D2A6D992E5E3}" srcOrd="0" destOrd="0" parTransId="{DC620B7B-3D50-45F5-945A-660B336E1022}" sibTransId="{6ACBE211-AF07-4448-9A0F-F77B0457103F}"/>
    <dgm:cxn modelId="{6050C64F-26FE-4D3B-9E6F-6EBC52593182}" type="presOf" srcId="{07B037CB-5956-4C3D-86DF-C443A261013E}" destId="{73FFE105-AE76-4AED-AE4B-0E56BDA23581}" srcOrd="0" destOrd="1" presId="urn:microsoft.com/office/officeart/2005/8/layout/target3"/>
    <dgm:cxn modelId="{8310F6F9-4077-4CF4-AE3E-687543338D4F}" type="presParOf" srcId="{FB160BB3-71C4-4FE9-9E65-A93EB0111887}" destId="{AAA921C7-E302-4D3C-99DB-545D25F492EA}" srcOrd="0" destOrd="0" presId="urn:microsoft.com/office/officeart/2005/8/layout/target3"/>
    <dgm:cxn modelId="{FA38B50B-B9E5-4E76-94A9-A2EB76308B65}" type="presParOf" srcId="{FB160BB3-71C4-4FE9-9E65-A93EB0111887}" destId="{3891A84F-7BBD-429C-B94B-FDE5F2406B5C}" srcOrd="1" destOrd="0" presId="urn:microsoft.com/office/officeart/2005/8/layout/target3"/>
    <dgm:cxn modelId="{81B27B69-A0BA-43E7-9CEE-88F5945DBCEF}" type="presParOf" srcId="{FB160BB3-71C4-4FE9-9E65-A93EB0111887}" destId="{F607597B-D63B-45A4-A896-DB35CBBE8AB3}" srcOrd="2" destOrd="0" presId="urn:microsoft.com/office/officeart/2005/8/layout/target3"/>
    <dgm:cxn modelId="{1F19FCE1-735B-43B2-B439-89E9E239BB19}" type="presParOf" srcId="{FB160BB3-71C4-4FE9-9E65-A93EB0111887}" destId="{0F105177-2110-4887-B7B4-DCF82550E94E}" srcOrd="3" destOrd="0" presId="urn:microsoft.com/office/officeart/2005/8/layout/target3"/>
    <dgm:cxn modelId="{8B77514A-CCA7-4858-969E-44CB01281010}" type="presParOf" srcId="{FB160BB3-71C4-4FE9-9E65-A93EB0111887}" destId="{73FFE105-AE76-4AED-AE4B-0E56BDA23581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14A7C5-C329-4218-A245-61C38709BB96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A406E-2D71-4FE6-AA1A-0CF619E914C6}">
      <dgm:prSet phldrT="[Text]"/>
      <dgm:spPr/>
      <dgm:t>
        <a:bodyPr/>
        <a:lstStyle/>
        <a:p>
          <a:r>
            <a:rPr lang="en-US" dirty="0" smtClean="0"/>
            <a:t>Packaged BI</a:t>
          </a:r>
          <a:endParaRPr lang="en-US" dirty="0"/>
        </a:p>
      </dgm:t>
    </dgm:pt>
    <dgm:pt modelId="{038FDE39-57D1-4F4E-9CCC-B674DF2698F8}" type="parTrans" cxnId="{FB9BECC8-E610-4357-A3F6-3F1C042B32D0}">
      <dgm:prSet/>
      <dgm:spPr/>
      <dgm:t>
        <a:bodyPr/>
        <a:lstStyle/>
        <a:p>
          <a:endParaRPr lang="en-US"/>
        </a:p>
      </dgm:t>
    </dgm:pt>
    <dgm:pt modelId="{2D876716-19B2-432D-B1AB-E51DCA680EF8}" type="sibTrans" cxnId="{FB9BECC8-E610-4357-A3F6-3F1C042B32D0}">
      <dgm:prSet/>
      <dgm:spPr/>
      <dgm:t>
        <a:bodyPr/>
        <a:lstStyle/>
        <a:p>
          <a:endParaRPr lang="en-US"/>
        </a:p>
      </dgm:t>
    </dgm:pt>
    <dgm:pt modelId="{5A040F10-56E2-4967-867D-A7581F120BC0}">
      <dgm:prSet phldrT="[Text]"/>
      <dgm:spPr/>
      <dgm:t>
        <a:bodyPr/>
        <a:lstStyle/>
        <a:p>
          <a:r>
            <a:rPr lang="en-US" dirty="0" smtClean="0"/>
            <a:t>Causal Analytics </a:t>
          </a:r>
          <a:endParaRPr lang="en-US" dirty="0"/>
        </a:p>
      </dgm:t>
    </dgm:pt>
    <dgm:pt modelId="{43B64995-E33E-4944-99DF-D422540E49D2}" type="parTrans" cxnId="{65A412DE-B7E0-48ED-A4C3-C6FFC4B71135}">
      <dgm:prSet/>
      <dgm:spPr/>
      <dgm:t>
        <a:bodyPr/>
        <a:lstStyle/>
        <a:p>
          <a:endParaRPr lang="en-US"/>
        </a:p>
      </dgm:t>
    </dgm:pt>
    <dgm:pt modelId="{BA5DC7C4-C454-49CE-93A0-F5840C702AB2}" type="sibTrans" cxnId="{65A412DE-B7E0-48ED-A4C3-C6FFC4B71135}">
      <dgm:prSet/>
      <dgm:spPr/>
      <dgm:t>
        <a:bodyPr/>
        <a:lstStyle/>
        <a:p>
          <a:endParaRPr lang="en-US"/>
        </a:p>
      </dgm:t>
    </dgm:pt>
    <dgm:pt modelId="{21CCFB57-876E-4597-BB0B-073947A68DAC}">
      <dgm:prSet phldrT="[Text]"/>
      <dgm:spPr/>
      <dgm:t>
        <a:bodyPr/>
        <a:lstStyle/>
        <a:p>
          <a:r>
            <a:rPr lang="en-US" dirty="0" smtClean="0"/>
            <a:t>Advanced forecasting  </a:t>
          </a:r>
          <a:endParaRPr lang="en-US" dirty="0"/>
        </a:p>
      </dgm:t>
    </dgm:pt>
    <dgm:pt modelId="{93992139-3EBC-4626-9F6C-6B466F64191C}" type="parTrans" cxnId="{BC1337BC-13A1-459E-822C-37E960F13F28}">
      <dgm:prSet/>
      <dgm:spPr/>
      <dgm:t>
        <a:bodyPr/>
        <a:lstStyle/>
        <a:p>
          <a:endParaRPr lang="en-US"/>
        </a:p>
      </dgm:t>
    </dgm:pt>
    <dgm:pt modelId="{72BE2798-DE90-4771-9789-B0398EB642C3}" type="sibTrans" cxnId="{BC1337BC-13A1-459E-822C-37E960F13F28}">
      <dgm:prSet/>
      <dgm:spPr/>
      <dgm:t>
        <a:bodyPr/>
        <a:lstStyle/>
        <a:p>
          <a:endParaRPr lang="en-US"/>
        </a:p>
      </dgm:t>
    </dgm:pt>
    <dgm:pt modelId="{15F3539F-B912-4C82-8DA9-305AF4DD1177}">
      <dgm:prSet phldrT="[Text]"/>
      <dgm:spPr/>
      <dgm:t>
        <a:bodyPr/>
        <a:lstStyle/>
        <a:p>
          <a:r>
            <a:rPr lang="en-US" dirty="0" smtClean="0"/>
            <a:t>Predictive modeling</a:t>
          </a:r>
          <a:endParaRPr lang="en-US" dirty="0"/>
        </a:p>
      </dgm:t>
    </dgm:pt>
    <dgm:pt modelId="{3D1D15D7-5A6A-49B0-88F3-8F8522EB6075}" type="parTrans" cxnId="{3472F35C-D472-454D-8CE2-3B91421C3A0A}">
      <dgm:prSet/>
      <dgm:spPr/>
      <dgm:t>
        <a:bodyPr/>
        <a:lstStyle/>
        <a:p>
          <a:endParaRPr lang="en-US"/>
        </a:p>
      </dgm:t>
    </dgm:pt>
    <dgm:pt modelId="{97B0A1B7-96CD-4084-9011-054A428B66B7}" type="sibTrans" cxnId="{3472F35C-D472-454D-8CE2-3B91421C3A0A}">
      <dgm:prSet/>
      <dgm:spPr/>
      <dgm:t>
        <a:bodyPr/>
        <a:lstStyle/>
        <a:p>
          <a:endParaRPr lang="en-US"/>
        </a:p>
      </dgm:t>
    </dgm:pt>
    <dgm:pt modelId="{270FFED2-7125-475E-AC70-1EA64765E126}" type="pres">
      <dgm:prSet presAssocID="{3414A7C5-C329-4218-A245-61C38709BB9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F1A81E7-9D8F-4D12-9644-41EC1B4AC376}" type="pres">
      <dgm:prSet presAssocID="{CE4A406E-2D71-4FE6-AA1A-0CF619E914C6}" presName="Accent1" presStyleCnt="0"/>
      <dgm:spPr/>
    </dgm:pt>
    <dgm:pt modelId="{24CE4310-E228-49E9-AFFB-3A7F338E8296}" type="pres">
      <dgm:prSet presAssocID="{CE4A406E-2D71-4FE6-AA1A-0CF619E914C6}" presName="Accent" presStyleLbl="node1" presStyleIdx="0" presStyleCnt="4"/>
      <dgm:spPr/>
    </dgm:pt>
    <dgm:pt modelId="{B79E1F45-8284-4A2C-8724-79FBFD3D775B}" type="pres">
      <dgm:prSet presAssocID="{CE4A406E-2D71-4FE6-AA1A-0CF619E914C6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40A51-AA55-4F97-8F80-9D73D02C2E89}" type="pres">
      <dgm:prSet presAssocID="{5A040F10-56E2-4967-867D-A7581F120BC0}" presName="Accent2" presStyleCnt="0"/>
      <dgm:spPr/>
    </dgm:pt>
    <dgm:pt modelId="{9772B6B8-3F10-4410-9ADC-24B5A504419B}" type="pres">
      <dgm:prSet presAssocID="{5A040F10-56E2-4967-867D-A7581F120BC0}" presName="Accent" presStyleLbl="node1" presStyleIdx="1" presStyleCnt="4"/>
      <dgm:spPr/>
    </dgm:pt>
    <dgm:pt modelId="{297901C0-8929-44D4-B818-F6D9AFF8DC4D}" type="pres">
      <dgm:prSet presAssocID="{5A040F10-56E2-4967-867D-A7581F120BC0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30FB5-DDB4-4F08-A898-EABEE8C3CB24}" type="pres">
      <dgm:prSet presAssocID="{21CCFB57-876E-4597-BB0B-073947A68DAC}" presName="Accent3" presStyleCnt="0"/>
      <dgm:spPr/>
    </dgm:pt>
    <dgm:pt modelId="{19C11CCE-27CD-417D-82EB-9535C4F9B645}" type="pres">
      <dgm:prSet presAssocID="{21CCFB57-876E-4597-BB0B-073947A68DAC}" presName="Accent" presStyleLbl="node1" presStyleIdx="2" presStyleCnt="4"/>
      <dgm:spPr/>
    </dgm:pt>
    <dgm:pt modelId="{575D8040-A9CD-420C-A7D7-22D9C8D30F6F}" type="pres">
      <dgm:prSet presAssocID="{21CCFB57-876E-4597-BB0B-073947A68DAC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C0F72-3CFD-46E7-B77B-A67ED05F1ED4}" type="pres">
      <dgm:prSet presAssocID="{15F3539F-B912-4C82-8DA9-305AF4DD1177}" presName="Accent4" presStyleCnt="0"/>
      <dgm:spPr/>
    </dgm:pt>
    <dgm:pt modelId="{A5FFA163-8992-452E-9883-C9C55A04EF3B}" type="pres">
      <dgm:prSet presAssocID="{15F3539F-B912-4C82-8DA9-305AF4DD1177}" presName="Accent" presStyleLbl="node1" presStyleIdx="3" presStyleCnt="4"/>
      <dgm:spPr/>
    </dgm:pt>
    <dgm:pt modelId="{C089D0FE-C7C0-410F-B1BC-CF9ED40442C3}" type="pres">
      <dgm:prSet presAssocID="{15F3539F-B912-4C82-8DA9-305AF4DD1177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C60F8F-EEE2-485C-A165-CE1A4B7260FB}" type="presOf" srcId="{3414A7C5-C329-4218-A245-61C38709BB96}" destId="{270FFED2-7125-475E-AC70-1EA64765E126}" srcOrd="0" destOrd="0" presId="urn:microsoft.com/office/officeart/2009/layout/CircleArrowProcess"/>
    <dgm:cxn modelId="{47449FEE-5591-45DF-9BA5-13EAA55B1923}" type="presOf" srcId="{5A040F10-56E2-4967-867D-A7581F120BC0}" destId="{297901C0-8929-44D4-B818-F6D9AFF8DC4D}" srcOrd="0" destOrd="0" presId="urn:microsoft.com/office/officeart/2009/layout/CircleArrowProcess"/>
    <dgm:cxn modelId="{FB9BECC8-E610-4357-A3F6-3F1C042B32D0}" srcId="{3414A7C5-C329-4218-A245-61C38709BB96}" destId="{CE4A406E-2D71-4FE6-AA1A-0CF619E914C6}" srcOrd="0" destOrd="0" parTransId="{038FDE39-57D1-4F4E-9CCC-B674DF2698F8}" sibTransId="{2D876716-19B2-432D-B1AB-E51DCA680EF8}"/>
    <dgm:cxn modelId="{DDEE98EB-8E67-4D69-B3FD-E4A2CA5F2797}" type="presOf" srcId="{CE4A406E-2D71-4FE6-AA1A-0CF619E914C6}" destId="{B79E1F45-8284-4A2C-8724-79FBFD3D775B}" srcOrd="0" destOrd="0" presId="urn:microsoft.com/office/officeart/2009/layout/CircleArrowProcess"/>
    <dgm:cxn modelId="{BC1337BC-13A1-459E-822C-37E960F13F28}" srcId="{3414A7C5-C329-4218-A245-61C38709BB96}" destId="{21CCFB57-876E-4597-BB0B-073947A68DAC}" srcOrd="2" destOrd="0" parTransId="{93992139-3EBC-4626-9F6C-6B466F64191C}" sibTransId="{72BE2798-DE90-4771-9789-B0398EB642C3}"/>
    <dgm:cxn modelId="{7C2D1B4F-408A-4927-86E2-CFE8C5B2E761}" type="presOf" srcId="{15F3539F-B912-4C82-8DA9-305AF4DD1177}" destId="{C089D0FE-C7C0-410F-B1BC-CF9ED40442C3}" srcOrd="0" destOrd="0" presId="urn:microsoft.com/office/officeart/2009/layout/CircleArrowProcess"/>
    <dgm:cxn modelId="{3472F35C-D472-454D-8CE2-3B91421C3A0A}" srcId="{3414A7C5-C329-4218-A245-61C38709BB96}" destId="{15F3539F-B912-4C82-8DA9-305AF4DD1177}" srcOrd="3" destOrd="0" parTransId="{3D1D15D7-5A6A-49B0-88F3-8F8522EB6075}" sibTransId="{97B0A1B7-96CD-4084-9011-054A428B66B7}"/>
    <dgm:cxn modelId="{65A412DE-B7E0-48ED-A4C3-C6FFC4B71135}" srcId="{3414A7C5-C329-4218-A245-61C38709BB96}" destId="{5A040F10-56E2-4967-867D-A7581F120BC0}" srcOrd="1" destOrd="0" parTransId="{43B64995-E33E-4944-99DF-D422540E49D2}" sibTransId="{BA5DC7C4-C454-49CE-93A0-F5840C702AB2}"/>
    <dgm:cxn modelId="{9343C3AE-9194-4D59-9970-A0EA768167CC}" type="presOf" srcId="{21CCFB57-876E-4597-BB0B-073947A68DAC}" destId="{575D8040-A9CD-420C-A7D7-22D9C8D30F6F}" srcOrd="0" destOrd="0" presId="urn:microsoft.com/office/officeart/2009/layout/CircleArrowProcess"/>
    <dgm:cxn modelId="{A6F5F8F8-C16D-4D4D-88A9-8F76232E300D}" type="presParOf" srcId="{270FFED2-7125-475E-AC70-1EA64765E126}" destId="{DF1A81E7-9D8F-4D12-9644-41EC1B4AC376}" srcOrd="0" destOrd="0" presId="urn:microsoft.com/office/officeart/2009/layout/CircleArrowProcess"/>
    <dgm:cxn modelId="{ECE55C00-912B-4092-A52E-92B189235675}" type="presParOf" srcId="{DF1A81E7-9D8F-4D12-9644-41EC1B4AC376}" destId="{24CE4310-E228-49E9-AFFB-3A7F338E8296}" srcOrd="0" destOrd="0" presId="urn:microsoft.com/office/officeart/2009/layout/CircleArrowProcess"/>
    <dgm:cxn modelId="{886DEBE7-6636-4CF2-B256-FC9401B28258}" type="presParOf" srcId="{270FFED2-7125-475E-AC70-1EA64765E126}" destId="{B79E1F45-8284-4A2C-8724-79FBFD3D775B}" srcOrd="1" destOrd="0" presId="urn:microsoft.com/office/officeart/2009/layout/CircleArrowProcess"/>
    <dgm:cxn modelId="{8F800341-70E5-4F20-A948-B48918B34492}" type="presParOf" srcId="{270FFED2-7125-475E-AC70-1EA64765E126}" destId="{12040A51-AA55-4F97-8F80-9D73D02C2E89}" srcOrd="2" destOrd="0" presId="urn:microsoft.com/office/officeart/2009/layout/CircleArrowProcess"/>
    <dgm:cxn modelId="{C945573A-03DB-42A4-9ECA-0422218E5CAF}" type="presParOf" srcId="{12040A51-AA55-4F97-8F80-9D73D02C2E89}" destId="{9772B6B8-3F10-4410-9ADC-24B5A504419B}" srcOrd="0" destOrd="0" presId="urn:microsoft.com/office/officeart/2009/layout/CircleArrowProcess"/>
    <dgm:cxn modelId="{3270381D-1198-46AD-83FF-BB2996E8A285}" type="presParOf" srcId="{270FFED2-7125-475E-AC70-1EA64765E126}" destId="{297901C0-8929-44D4-B818-F6D9AFF8DC4D}" srcOrd="3" destOrd="0" presId="urn:microsoft.com/office/officeart/2009/layout/CircleArrowProcess"/>
    <dgm:cxn modelId="{EA6DF46F-CF86-41DB-B750-C01CDE582A0A}" type="presParOf" srcId="{270FFED2-7125-475E-AC70-1EA64765E126}" destId="{9EF30FB5-DDB4-4F08-A898-EABEE8C3CB24}" srcOrd="4" destOrd="0" presId="urn:microsoft.com/office/officeart/2009/layout/CircleArrowProcess"/>
    <dgm:cxn modelId="{7EC31ACB-C62A-4C48-A009-E852F5F0678F}" type="presParOf" srcId="{9EF30FB5-DDB4-4F08-A898-EABEE8C3CB24}" destId="{19C11CCE-27CD-417D-82EB-9535C4F9B645}" srcOrd="0" destOrd="0" presId="urn:microsoft.com/office/officeart/2009/layout/CircleArrowProcess"/>
    <dgm:cxn modelId="{F7162A4F-3E62-4F4D-9A0F-CFD8F364635D}" type="presParOf" srcId="{270FFED2-7125-475E-AC70-1EA64765E126}" destId="{575D8040-A9CD-420C-A7D7-22D9C8D30F6F}" srcOrd="5" destOrd="0" presId="urn:microsoft.com/office/officeart/2009/layout/CircleArrowProcess"/>
    <dgm:cxn modelId="{8F3B9315-D0F8-40EC-87A6-05B70C7B6FF0}" type="presParOf" srcId="{270FFED2-7125-475E-AC70-1EA64765E126}" destId="{6CDC0F72-3CFD-46E7-B77B-A67ED05F1ED4}" srcOrd="6" destOrd="0" presId="urn:microsoft.com/office/officeart/2009/layout/CircleArrowProcess"/>
    <dgm:cxn modelId="{01470975-7687-4204-899A-92B720678F9B}" type="presParOf" srcId="{6CDC0F72-3CFD-46E7-B77B-A67ED05F1ED4}" destId="{A5FFA163-8992-452E-9883-C9C55A04EF3B}" srcOrd="0" destOrd="0" presId="urn:microsoft.com/office/officeart/2009/layout/CircleArrowProcess"/>
    <dgm:cxn modelId="{33F24A19-E2F7-4D27-A319-F16B52E3F3AA}" type="presParOf" srcId="{270FFED2-7125-475E-AC70-1EA64765E126}" destId="{C089D0FE-C7C0-410F-B1BC-CF9ED40442C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435158-73FE-4931-9032-D2A6D992E5E3}">
      <dgm:prSet phldrT="[Text]" custT="1"/>
      <dgm:spPr/>
      <dgm:t>
        <a:bodyPr/>
        <a:lstStyle/>
        <a:p>
          <a:r>
            <a:rPr lang="en-US" sz="1800" b="1" dirty="0" smtClean="0"/>
            <a:t>Information Mgmt.</a:t>
          </a:r>
          <a:endParaRPr lang="en-US" sz="1800" b="1" dirty="0"/>
        </a:p>
      </dgm:t>
    </dgm:pt>
    <dgm:pt modelId="{DC620B7B-3D50-45F5-945A-660B336E1022}" type="parTrans" cxnId="{2DA0C464-FA5C-4289-81F2-A0B14700B9F8}">
      <dgm:prSet/>
      <dgm:spPr/>
      <dgm:t>
        <a:bodyPr/>
        <a:lstStyle/>
        <a:p>
          <a:endParaRPr lang="en-US"/>
        </a:p>
      </dgm:t>
    </dgm:pt>
    <dgm:pt modelId="{6ACBE211-AF07-4448-9A0F-F77B0457103F}" type="sibTrans" cxnId="{2DA0C464-FA5C-4289-81F2-A0B14700B9F8}">
      <dgm:prSet/>
      <dgm:spPr/>
      <dgm:t>
        <a:bodyPr/>
        <a:lstStyle/>
        <a:p>
          <a:endParaRPr lang="en-US"/>
        </a:p>
      </dgm:t>
    </dgm:pt>
    <dgm:pt modelId="{EADA23D7-8C4E-44F7-99AA-8AABF09791C4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Big data Strategy and Solution</a:t>
          </a:r>
          <a:endParaRPr lang="en-US" dirty="0"/>
        </a:p>
      </dgm:t>
    </dgm:pt>
    <dgm:pt modelId="{C98E7D4D-B27D-40AA-81E8-8B85160E12B3}" type="parTrans" cxnId="{7BA7E9F6-E472-4759-8A6C-F23478517694}">
      <dgm:prSet/>
      <dgm:spPr/>
      <dgm:t>
        <a:bodyPr/>
        <a:lstStyle/>
        <a:p>
          <a:endParaRPr lang="en-US"/>
        </a:p>
      </dgm:t>
    </dgm:pt>
    <dgm:pt modelId="{8A9E441F-BDDA-499E-B30C-1C1DD1F64114}" type="sibTrans" cxnId="{7BA7E9F6-E472-4759-8A6C-F23478517694}">
      <dgm:prSet/>
      <dgm:spPr/>
      <dgm:t>
        <a:bodyPr/>
        <a:lstStyle/>
        <a:p>
          <a:endParaRPr lang="en-US"/>
        </a:p>
      </dgm:t>
    </dgm:pt>
    <dgm:pt modelId="{B771F87C-7270-4002-96BD-FE85566BE63E}">
      <dgm:prSet phldrT="[Text]" custT="1"/>
      <dgm:spPr/>
      <dgm:t>
        <a:bodyPr/>
        <a:lstStyle/>
        <a:p>
          <a:r>
            <a:rPr lang="en-US" sz="1800" b="1" dirty="0" smtClean="0"/>
            <a:t>Business Intelligence</a:t>
          </a:r>
          <a:endParaRPr lang="en-US" sz="1800" b="1" dirty="0"/>
        </a:p>
      </dgm:t>
    </dgm:pt>
    <dgm:pt modelId="{54418FF6-4A21-494F-BBF6-D56B1BA3CEA6}" type="parTrans" cxnId="{D6F49A3A-FC27-4B22-B5DF-E2FB5D993CB2}">
      <dgm:prSet/>
      <dgm:spPr/>
      <dgm:t>
        <a:bodyPr/>
        <a:lstStyle/>
        <a:p>
          <a:endParaRPr lang="en-US"/>
        </a:p>
      </dgm:t>
    </dgm:pt>
    <dgm:pt modelId="{3BD47752-4842-435A-A266-5E52C57CB278}" type="sibTrans" cxnId="{D6F49A3A-FC27-4B22-B5DF-E2FB5D993CB2}">
      <dgm:prSet/>
      <dgm:spPr/>
      <dgm:t>
        <a:bodyPr/>
        <a:lstStyle/>
        <a:p>
          <a:endParaRPr lang="en-US"/>
        </a:p>
      </dgm:t>
    </dgm:pt>
    <dgm:pt modelId="{96D0C45C-E079-4562-AB5E-8F6FA3679A7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Packaged BI</a:t>
          </a:r>
          <a:endParaRPr lang="en-US" dirty="0"/>
        </a:p>
      </dgm:t>
    </dgm:pt>
    <dgm:pt modelId="{F3366B3E-3B69-4948-B35A-437900A81B07}" type="parTrans" cxnId="{8136A368-579C-4DC4-A352-45A479538970}">
      <dgm:prSet/>
      <dgm:spPr/>
      <dgm:t>
        <a:bodyPr/>
        <a:lstStyle/>
        <a:p>
          <a:endParaRPr lang="en-US"/>
        </a:p>
      </dgm:t>
    </dgm:pt>
    <dgm:pt modelId="{230D9489-A1FA-4924-9098-EEC390C19553}" type="sibTrans" cxnId="{8136A368-579C-4DC4-A352-45A479538970}">
      <dgm:prSet/>
      <dgm:spPr/>
      <dgm:t>
        <a:bodyPr/>
        <a:lstStyle/>
        <a:p>
          <a:endParaRPr lang="en-US"/>
        </a:p>
      </dgm:t>
    </dgm:pt>
    <dgm:pt modelId="{C2E9F060-F3A2-4D7C-8EED-643C02E6245D}">
      <dgm:prSet phldrT="[Text]" custT="1"/>
      <dgm:spPr/>
      <dgm:t>
        <a:bodyPr/>
        <a:lstStyle/>
        <a:p>
          <a:r>
            <a:rPr lang="en-US" sz="1800" b="1" dirty="0" smtClean="0"/>
            <a:t>Advanced Analytics</a:t>
          </a:r>
          <a:endParaRPr lang="en-US" sz="1800" b="1" dirty="0"/>
        </a:p>
      </dgm:t>
    </dgm:pt>
    <dgm:pt modelId="{7A8B8D7C-122B-48EB-BE04-AA7E3F84AD65}" type="parTrans" cxnId="{C12BF6C6-EFCF-4677-9C47-8371C98D316B}">
      <dgm:prSet/>
      <dgm:spPr/>
      <dgm:t>
        <a:bodyPr/>
        <a:lstStyle/>
        <a:p>
          <a:endParaRPr lang="en-US"/>
        </a:p>
      </dgm:t>
    </dgm:pt>
    <dgm:pt modelId="{E738A470-07FC-48D2-B46C-A45604246A30}" type="sibTrans" cxnId="{C12BF6C6-EFCF-4677-9C47-8371C98D316B}">
      <dgm:prSet/>
      <dgm:spPr/>
      <dgm:t>
        <a:bodyPr/>
        <a:lstStyle/>
        <a:p>
          <a:endParaRPr lang="en-US"/>
        </a:p>
      </dgm:t>
    </dgm:pt>
    <dgm:pt modelId="{0A3DB0A7-B2B1-4767-BC2B-80627990ACAC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Advanced forecasting</a:t>
          </a:r>
          <a:endParaRPr lang="en-US" dirty="0"/>
        </a:p>
      </dgm:t>
    </dgm:pt>
    <dgm:pt modelId="{A2CBAB97-AB0C-4490-A2E3-4C8C3E6161D2}" type="parTrans" cxnId="{B1082410-C2FD-49CC-B386-8838B54C243E}">
      <dgm:prSet/>
      <dgm:spPr/>
      <dgm:t>
        <a:bodyPr/>
        <a:lstStyle/>
        <a:p>
          <a:endParaRPr lang="en-US"/>
        </a:p>
      </dgm:t>
    </dgm:pt>
    <dgm:pt modelId="{06FFF955-9494-4E97-8EA3-818EB3DA3968}" type="sibTrans" cxnId="{B1082410-C2FD-49CC-B386-8838B54C243E}">
      <dgm:prSet/>
      <dgm:spPr/>
      <dgm:t>
        <a:bodyPr/>
        <a:lstStyle/>
        <a:p>
          <a:endParaRPr lang="en-US"/>
        </a:p>
      </dgm:t>
    </dgm:pt>
    <dgm:pt modelId="{9999057B-9639-404A-9777-5FCFFB7BC712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Data Governance</a:t>
          </a:r>
        </a:p>
      </dgm:t>
    </dgm:pt>
    <dgm:pt modelId="{30883445-5AE1-4088-8771-21E6DA089A19}" type="parTrans" cxnId="{5CC10A86-B4E2-41FF-8E5B-4FCF0F7E8A3D}">
      <dgm:prSet/>
      <dgm:spPr/>
      <dgm:t>
        <a:bodyPr/>
        <a:lstStyle/>
        <a:p>
          <a:endParaRPr lang="en-US"/>
        </a:p>
      </dgm:t>
    </dgm:pt>
    <dgm:pt modelId="{FC8113A3-3E07-47A6-AA86-19AF0EEE4886}" type="sibTrans" cxnId="{5CC10A86-B4E2-41FF-8E5B-4FCF0F7E8A3D}">
      <dgm:prSet/>
      <dgm:spPr/>
      <dgm:t>
        <a:bodyPr/>
        <a:lstStyle/>
        <a:p>
          <a:endParaRPr lang="en-US"/>
        </a:p>
      </dgm:t>
    </dgm:pt>
    <dgm:pt modelId="{85645AE3-7E1E-4FFA-BB3F-9537808DEB83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Master Data Management</a:t>
          </a:r>
        </a:p>
      </dgm:t>
    </dgm:pt>
    <dgm:pt modelId="{C3BF06B2-E479-4D66-B9E4-71EE8B223C01}" type="parTrans" cxnId="{5F4E8132-25ED-469E-9D54-0214C52A55F7}">
      <dgm:prSet/>
      <dgm:spPr/>
      <dgm:t>
        <a:bodyPr/>
        <a:lstStyle/>
        <a:p>
          <a:endParaRPr lang="en-US"/>
        </a:p>
      </dgm:t>
    </dgm:pt>
    <dgm:pt modelId="{EFA639E6-FAD0-42F0-8088-A28237662DAA}" type="sibTrans" cxnId="{5F4E8132-25ED-469E-9D54-0214C52A55F7}">
      <dgm:prSet/>
      <dgm:spPr/>
      <dgm:t>
        <a:bodyPr/>
        <a:lstStyle/>
        <a:p>
          <a:endParaRPr lang="en-US"/>
        </a:p>
      </dgm:t>
    </dgm:pt>
    <dgm:pt modelId="{847F54CC-188D-496C-A97D-1710EA8AFD53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Country Based Compliance and regulation (Begin with India)</a:t>
          </a:r>
          <a:endParaRPr lang="en-US" dirty="0"/>
        </a:p>
      </dgm:t>
    </dgm:pt>
    <dgm:pt modelId="{8F9373CA-508A-427F-A39F-0AD726722E48}" type="parTrans" cxnId="{36B276E6-C7B3-458C-8D96-79CD626123C4}">
      <dgm:prSet/>
      <dgm:spPr/>
      <dgm:t>
        <a:bodyPr/>
        <a:lstStyle/>
        <a:p>
          <a:endParaRPr lang="en-US"/>
        </a:p>
      </dgm:t>
    </dgm:pt>
    <dgm:pt modelId="{66770D81-9AE9-4FA0-B54A-7476B2858B2A}" type="sibTrans" cxnId="{36B276E6-C7B3-458C-8D96-79CD626123C4}">
      <dgm:prSet/>
      <dgm:spPr/>
      <dgm:t>
        <a:bodyPr/>
        <a:lstStyle/>
        <a:p>
          <a:endParaRPr lang="en-US"/>
        </a:p>
      </dgm:t>
    </dgm:pt>
    <dgm:pt modelId="{45F08243-FEE6-48AA-916C-0E5A4AF947A4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Causal Analytics</a:t>
          </a:r>
        </a:p>
      </dgm:t>
    </dgm:pt>
    <dgm:pt modelId="{3BBCFA5F-CD5C-41EE-83AF-B38BDC542B1A}" type="parTrans" cxnId="{0ADD087F-FF83-4BF7-A3BF-D8224557E53C}">
      <dgm:prSet/>
      <dgm:spPr/>
      <dgm:t>
        <a:bodyPr/>
        <a:lstStyle/>
        <a:p>
          <a:endParaRPr lang="en-US"/>
        </a:p>
      </dgm:t>
    </dgm:pt>
    <dgm:pt modelId="{8E50309F-1808-416B-8C0C-CE0A2E5DCF97}" type="sibTrans" cxnId="{0ADD087F-FF83-4BF7-A3BF-D8224557E53C}">
      <dgm:prSet/>
      <dgm:spPr/>
      <dgm:t>
        <a:bodyPr/>
        <a:lstStyle/>
        <a:p>
          <a:endParaRPr lang="en-US"/>
        </a:p>
      </dgm:t>
    </dgm:pt>
    <dgm:pt modelId="{F30AE559-5FFC-4553-9907-D7399B4A314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Mobile BI</a:t>
          </a:r>
          <a:endParaRPr lang="en-US" dirty="0"/>
        </a:p>
      </dgm:t>
    </dgm:pt>
    <dgm:pt modelId="{03F74AD9-0938-44D2-80A1-C4C6E79E0205}" type="parTrans" cxnId="{0171CC14-5BA2-45A7-999D-E49F9E7E7E0D}">
      <dgm:prSet/>
      <dgm:spPr/>
      <dgm:t>
        <a:bodyPr/>
        <a:lstStyle/>
        <a:p>
          <a:endParaRPr lang="en-US"/>
        </a:p>
      </dgm:t>
    </dgm:pt>
    <dgm:pt modelId="{984C0F52-BC45-4BA1-9B86-154624168A3F}" type="sibTrans" cxnId="{0171CC14-5BA2-45A7-999D-E49F9E7E7E0D}">
      <dgm:prSet/>
      <dgm:spPr/>
      <dgm:t>
        <a:bodyPr/>
        <a:lstStyle/>
        <a:p>
          <a:endParaRPr lang="en-US"/>
        </a:p>
      </dgm:t>
    </dgm:pt>
    <dgm:pt modelId="{709A2E10-2E74-4269-8A5C-E1771BB01B2E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Predictive modeling</a:t>
          </a:r>
          <a:endParaRPr lang="en-US" dirty="0"/>
        </a:p>
      </dgm:t>
    </dgm:pt>
    <dgm:pt modelId="{C6B21688-D259-4C5D-B682-06FDBA1B336D}" type="parTrans" cxnId="{F31F300A-2A94-4FEF-AD72-419A92421E09}">
      <dgm:prSet/>
      <dgm:spPr/>
      <dgm:t>
        <a:bodyPr/>
        <a:lstStyle/>
        <a:p>
          <a:endParaRPr lang="en-US"/>
        </a:p>
      </dgm:t>
    </dgm:pt>
    <dgm:pt modelId="{5715FBE3-5B83-4863-ABBB-2FB6F1ECF059}" type="sibTrans" cxnId="{F31F300A-2A94-4FEF-AD72-419A92421E09}">
      <dgm:prSet/>
      <dgm:spPr/>
      <dgm:t>
        <a:bodyPr/>
        <a:lstStyle/>
        <a:p>
          <a:endParaRPr lang="en-US"/>
        </a:p>
      </dgm:t>
    </dgm:pt>
    <dgm:pt modelId="{3E269644-0F57-45F6-A976-EC62057401D4}" type="pres">
      <dgm:prSet presAssocID="{8A41F4E2-9965-40D1-AFAC-311091E25C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C90F49-BDC7-4334-8F81-575478BDA55F}" type="pres">
      <dgm:prSet presAssocID="{57435158-73FE-4931-9032-D2A6D992E5E3}" presName="linNode" presStyleCnt="0"/>
      <dgm:spPr/>
    </dgm:pt>
    <dgm:pt modelId="{13BB58E9-8BD3-457D-87F0-5F9EB21EE1F3}" type="pres">
      <dgm:prSet presAssocID="{57435158-73FE-4931-9032-D2A6D992E5E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5AEDA-E10E-42C8-81DE-5542FE0A58EB}" type="pres">
      <dgm:prSet presAssocID="{57435158-73FE-4931-9032-D2A6D992E5E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266A1-9868-4FD1-B9A4-1B2BC972D084}" type="pres">
      <dgm:prSet presAssocID="{6ACBE211-AF07-4448-9A0F-F77B0457103F}" presName="sp" presStyleCnt="0"/>
      <dgm:spPr/>
    </dgm:pt>
    <dgm:pt modelId="{8D9B2814-2DC4-41FF-AA4F-48502B4DB9FB}" type="pres">
      <dgm:prSet presAssocID="{B771F87C-7270-4002-96BD-FE85566BE63E}" presName="linNode" presStyleCnt="0"/>
      <dgm:spPr/>
    </dgm:pt>
    <dgm:pt modelId="{BEFDFE34-E282-472B-9683-E36BC7A0710D}" type="pres">
      <dgm:prSet presAssocID="{B771F87C-7270-4002-96BD-FE85566BE63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654F0-73BE-4619-BEC5-59973E54E187}" type="pres">
      <dgm:prSet presAssocID="{B771F87C-7270-4002-96BD-FE85566BE63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7400-BC7E-4EAD-817A-F244F5BDC49E}" type="pres">
      <dgm:prSet presAssocID="{3BD47752-4842-435A-A266-5E52C57CB278}" presName="sp" presStyleCnt="0"/>
      <dgm:spPr/>
    </dgm:pt>
    <dgm:pt modelId="{B12904A8-1E52-48FC-9F10-DDA4445B71DD}" type="pres">
      <dgm:prSet presAssocID="{C2E9F060-F3A2-4D7C-8EED-643C02E6245D}" presName="linNode" presStyleCnt="0"/>
      <dgm:spPr/>
    </dgm:pt>
    <dgm:pt modelId="{E1111BB8-D73A-4A91-83AF-87D90819B85D}" type="pres">
      <dgm:prSet presAssocID="{C2E9F060-F3A2-4D7C-8EED-643C02E6245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6744F-FBBD-4FFF-ADF5-B66FD89DE0B9}" type="pres">
      <dgm:prSet presAssocID="{C2E9F060-F3A2-4D7C-8EED-643C02E6245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F49A3A-FC27-4B22-B5DF-E2FB5D993CB2}" srcId="{8A41F4E2-9965-40D1-AFAC-311091E25C7C}" destId="{B771F87C-7270-4002-96BD-FE85566BE63E}" srcOrd="1" destOrd="0" parTransId="{54418FF6-4A21-494F-BBF6-D56B1BA3CEA6}" sibTransId="{3BD47752-4842-435A-A266-5E52C57CB278}"/>
    <dgm:cxn modelId="{065672EE-E665-49A9-9695-41F1B7637AAC}" type="presOf" srcId="{C2E9F060-F3A2-4D7C-8EED-643C02E6245D}" destId="{E1111BB8-D73A-4A91-83AF-87D90819B85D}" srcOrd="0" destOrd="0" presId="urn:microsoft.com/office/officeart/2005/8/layout/vList5"/>
    <dgm:cxn modelId="{5C5966A0-CBB3-43EA-99E7-7D1E553EFD46}" type="presOf" srcId="{8A41F4E2-9965-40D1-AFAC-311091E25C7C}" destId="{3E269644-0F57-45F6-A976-EC62057401D4}" srcOrd="0" destOrd="0" presId="urn:microsoft.com/office/officeart/2005/8/layout/vList5"/>
    <dgm:cxn modelId="{94FD4A9C-E191-486A-BE4B-18AB4B0D69B3}" type="presOf" srcId="{F30AE559-5FFC-4553-9907-D7399B4A3149}" destId="{86A654F0-73BE-4619-BEC5-59973E54E187}" srcOrd="0" destOrd="1" presId="urn:microsoft.com/office/officeart/2005/8/layout/vList5"/>
    <dgm:cxn modelId="{EF08FBF1-9125-4DD5-93EF-49A1E6126F3C}" type="presOf" srcId="{847F54CC-188D-496C-A97D-1710EA8AFD53}" destId="{AAB5AEDA-E10E-42C8-81DE-5542FE0A58EB}" srcOrd="0" destOrd="3" presId="urn:microsoft.com/office/officeart/2005/8/layout/vList5"/>
    <dgm:cxn modelId="{C12BF6C6-EFCF-4677-9C47-8371C98D316B}" srcId="{8A41F4E2-9965-40D1-AFAC-311091E25C7C}" destId="{C2E9F060-F3A2-4D7C-8EED-643C02E6245D}" srcOrd="2" destOrd="0" parTransId="{7A8B8D7C-122B-48EB-BE04-AA7E3F84AD65}" sibTransId="{E738A470-07FC-48D2-B46C-A45604246A30}"/>
    <dgm:cxn modelId="{0ADD087F-FF83-4BF7-A3BF-D8224557E53C}" srcId="{B771F87C-7270-4002-96BD-FE85566BE63E}" destId="{45F08243-FEE6-48AA-916C-0E5A4AF947A4}" srcOrd="2" destOrd="0" parTransId="{3BBCFA5F-CD5C-41EE-83AF-B38BDC542B1A}" sibTransId="{8E50309F-1808-416B-8C0C-CE0A2E5DCF97}"/>
    <dgm:cxn modelId="{0171CC14-5BA2-45A7-999D-E49F9E7E7E0D}" srcId="{B771F87C-7270-4002-96BD-FE85566BE63E}" destId="{F30AE559-5FFC-4553-9907-D7399B4A3149}" srcOrd="1" destOrd="0" parTransId="{03F74AD9-0938-44D2-80A1-C4C6E79E0205}" sibTransId="{984C0F52-BC45-4BA1-9B86-154624168A3F}"/>
    <dgm:cxn modelId="{36B276E6-C7B3-458C-8D96-79CD626123C4}" srcId="{57435158-73FE-4931-9032-D2A6D992E5E3}" destId="{847F54CC-188D-496C-A97D-1710EA8AFD53}" srcOrd="3" destOrd="0" parTransId="{8F9373CA-508A-427F-A39F-0AD726722E48}" sibTransId="{66770D81-9AE9-4FA0-B54A-7476B2858B2A}"/>
    <dgm:cxn modelId="{F586ABEB-2012-49B6-8296-B87BDAF0420A}" type="presOf" srcId="{45F08243-FEE6-48AA-916C-0E5A4AF947A4}" destId="{86A654F0-73BE-4619-BEC5-59973E54E187}" srcOrd="0" destOrd="2" presId="urn:microsoft.com/office/officeart/2005/8/layout/vList5"/>
    <dgm:cxn modelId="{A6D46A6B-8027-4860-B83F-5BF89181A322}" type="presOf" srcId="{85645AE3-7E1E-4FFA-BB3F-9537808DEB83}" destId="{AAB5AEDA-E10E-42C8-81DE-5542FE0A58EB}" srcOrd="0" destOrd="2" presId="urn:microsoft.com/office/officeart/2005/8/layout/vList5"/>
    <dgm:cxn modelId="{65685E28-7945-4F47-966E-412E402A1B1E}" type="presOf" srcId="{B771F87C-7270-4002-96BD-FE85566BE63E}" destId="{BEFDFE34-E282-472B-9683-E36BC7A0710D}" srcOrd="0" destOrd="0" presId="urn:microsoft.com/office/officeart/2005/8/layout/vList5"/>
    <dgm:cxn modelId="{5CC10A86-B4E2-41FF-8E5B-4FCF0F7E8A3D}" srcId="{57435158-73FE-4931-9032-D2A6D992E5E3}" destId="{9999057B-9639-404A-9777-5FCFFB7BC712}" srcOrd="1" destOrd="0" parTransId="{30883445-5AE1-4088-8771-21E6DA089A19}" sibTransId="{FC8113A3-3E07-47A6-AA86-19AF0EEE4886}"/>
    <dgm:cxn modelId="{B1082410-C2FD-49CC-B386-8838B54C243E}" srcId="{C2E9F060-F3A2-4D7C-8EED-643C02E6245D}" destId="{0A3DB0A7-B2B1-4767-BC2B-80627990ACAC}" srcOrd="0" destOrd="0" parTransId="{A2CBAB97-AB0C-4490-A2E3-4C8C3E6161D2}" sibTransId="{06FFF955-9494-4E97-8EA3-818EB3DA3968}"/>
    <dgm:cxn modelId="{7BA7E9F6-E472-4759-8A6C-F23478517694}" srcId="{57435158-73FE-4931-9032-D2A6D992E5E3}" destId="{EADA23D7-8C4E-44F7-99AA-8AABF09791C4}" srcOrd="0" destOrd="0" parTransId="{C98E7D4D-B27D-40AA-81E8-8B85160E12B3}" sibTransId="{8A9E441F-BDDA-499E-B30C-1C1DD1F64114}"/>
    <dgm:cxn modelId="{6EBDBB5B-6F71-4FCE-8859-FA049402AFD1}" type="presOf" srcId="{709A2E10-2E74-4269-8A5C-E1771BB01B2E}" destId="{E856744F-FBBD-4FFF-ADF5-B66FD89DE0B9}" srcOrd="0" destOrd="1" presId="urn:microsoft.com/office/officeart/2005/8/layout/vList5"/>
    <dgm:cxn modelId="{370588A0-1327-4EFA-8297-D9B48B505079}" type="presOf" srcId="{EADA23D7-8C4E-44F7-99AA-8AABF09791C4}" destId="{AAB5AEDA-E10E-42C8-81DE-5542FE0A58EB}" srcOrd="0" destOrd="0" presId="urn:microsoft.com/office/officeart/2005/8/layout/vList5"/>
    <dgm:cxn modelId="{479ACF32-7BA8-46B7-84E9-9E76770BF737}" type="presOf" srcId="{0A3DB0A7-B2B1-4767-BC2B-80627990ACAC}" destId="{E856744F-FBBD-4FFF-ADF5-B66FD89DE0B9}" srcOrd="0" destOrd="0" presId="urn:microsoft.com/office/officeart/2005/8/layout/vList5"/>
    <dgm:cxn modelId="{F31F300A-2A94-4FEF-AD72-419A92421E09}" srcId="{C2E9F060-F3A2-4D7C-8EED-643C02E6245D}" destId="{709A2E10-2E74-4269-8A5C-E1771BB01B2E}" srcOrd="1" destOrd="0" parTransId="{C6B21688-D259-4C5D-B682-06FDBA1B336D}" sibTransId="{5715FBE3-5B83-4863-ABBB-2FB6F1ECF059}"/>
    <dgm:cxn modelId="{5F6B2430-D9B1-4728-AC8E-66B8AAE1BB4F}" type="presOf" srcId="{96D0C45C-E079-4562-AB5E-8F6FA3679A79}" destId="{86A654F0-73BE-4619-BEC5-59973E54E187}" srcOrd="0" destOrd="0" presId="urn:microsoft.com/office/officeart/2005/8/layout/vList5"/>
    <dgm:cxn modelId="{2DA0C464-FA5C-4289-81F2-A0B14700B9F8}" srcId="{8A41F4E2-9965-40D1-AFAC-311091E25C7C}" destId="{57435158-73FE-4931-9032-D2A6D992E5E3}" srcOrd="0" destOrd="0" parTransId="{DC620B7B-3D50-45F5-945A-660B336E1022}" sibTransId="{6ACBE211-AF07-4448-9A0F-F77B0457103F}"/>
    <dgm:cxn modelId="{5F4E8132-25ED-469E-9D54-0214C52A55F7}" srcId="{57435158-73FE-4931-9032-D2A6D992E5E3}" destId="{85645AE3-7E1E-4FFA-BB3F-9537808DEB83}" srcOrd="2" destOrd="0" parTransId="{C3BF06B2-E479-4D66-B9E4-71EE8B223C01}" sibTransId="{EFA639E6-FAD0-42F0-8088-A28237662DAA}"/>
    <dgm:cxn modelId="{EBF30AE6-7FCC-466E-876F-D3CFFB9FB028}" type="presOf" srcId="{57435158-73FE-4931-9032-D2A6D992E5E3}" destId="{13BB58E9-8BD3-457D-87F0-5F9EB21EE1F3}" srcOrd="0" destOrd="0" presId="urn:microsoft.com/office/officeart/2005/8/layout/vList5"/>
    <dgm:cxn modelId="{8136A368-579C-4DC4-A352-45A479538970}" srcId="{B771F87C-7270-4002-96BD-FE85566BE63E}" destId="{96D0C45C-E079-4562-AB5E-8F6FA3679A79}" srcOrd="0" destOrd="0" parTransId="{F3366B3E-3B69-4948-B35A-437900A81B07}" sibTransId="{230D9489-A1FA-4924-9098-EEC390C19553}"/>
    <dgm:cxn modelId="{73610773-FB6F-4D01-A72E-8123C17B14E3}" type="presOf" srcId="{9999057B-9639-404A-9777-5FCFFB7BC712}" destId="{AAB5AEDA-E10E-42C8-81DE-5542FE0A58EB}" srcOrd="0" destOrd="1" presId="urn:microsoft.com/office/officeart/2005/8/layout/vList5"/>
    <dgm:cxn modelId="{095A850C-156C-496A-9416-4AE8B92B0565}" type="presParOf" srcId="{3E269644-0F57-45F6-A976-EC62057401D4}" destId="{6DC90F49-BDC7-4334-8F81-575478BDA55F}" srcOrd="0" destOrd="0" presId="urn:microsoft.com/office/officeart/2005/8/layout/vList5"/>
    <dgm:cxn modelId="{EC3DD0C8-8105-4AFE-87F5-94BC237C84F6}" type="presParOf" srcId="{6DC90F49-BDC7-4334-8F81-575478BDA55F}" destId="{13BB58E9-8BD3-457D-87F0-5F9EB21EE1F3}" srcOrd="0" destOrd="0" presId="urn:microsoft.com/office/officeart/2005/8/layout/vList5"/>
    <dgm:cxn modelId="{C9A45C64-1BBD-426E-9669-377F2F75D002}" type="presParOf" srcId="{6DC90F49-BDC7-4334-8F81-575478BDA55F}" destId="{AAB5AEDA-E10E-42C8-81DE-5542FE0A58EB}" srcOrd="1" destOrd="0" presId="urn:microsoft.com/office/officeart/2005/8/layout/vList5"/>
    <dgm:cxn modelId="{90632A3D-0348-4451-9C33-11DFBF9FDED7}" type="presParOf" srcId="{3E269644-0F57-45F6-A976-EC62057401D4}" destId="{FD2266A1-9868-4FD1-B9A4-1B2BC972D084}" srcOrd="1" destOrd="0" presId="urn:microsoft.com/office/officeart/2005/8/layout/vList5"/>
    <dgm:cxn modelId="{14F3FF7A-726F-4131-B441-9B923A7DF190}" type="presParOf" srcId="{3E269644-0F57-45F6-A976-EC62057401D4}" destId="{8D9B2814-2DC4-41FF-AA4F-48502B4DB9FB}" srcOrd="2" destOrd="0" presId="urn:microsoft.com/office/officeart/2005/8/layout/vList5"/>
    <dgm:cxn modelId="{DA4517E1-FEBC-46CF-8ADF-79ED0FF0304F}" type="presParOf" srcId="{8D9B2814-2DC4-41FF-AA4F-48502B4DB9FB}" destId="{BEFDFE34-E282-472B-9683-E36BC7A0710D}" srcOrd="0" destOrd="0" presId="urn:microsoft.com/office/officeart/2005/8/layout/vList5"/>
    <dgm:cxn modelId="{F024CD08-F4A2-401F-BEBC-11331E8A8EAB}" type="presParOf" srcId="{8D9B2814-2DC4-41FF-AA4F-48502B4DB9FB}" destId="{86A654F0-73BE-4619-BEC5-59973E54E187}" srcOrd="1" destOrd="0" presId="urn:microsoft.com/office/officeart/2005/8/layout/vList5"/>
    <dgm:cxn modelId="{8FE0D45E-D03E-48A4-B1B5-C27F5FB965AE}" type="presParOf" srcId="{3E269644-0F57-45F6-A976-EC62057401D4}" destId="{4E797400-BC7E-4EAD-817A-F244F5BDC49E}" srcOrd="3" destOrd="0" presId="urn:microsoft.com/office/officeart/2005/8/layout/vList5"/>
    <dgm:cxn modelId="{17E2AE1F-544C-46EA-AF6C-6868E3E857E0}" type="presParOf" srcId="{3E269644-0F57-45F6-A976-EC62057401D4}" destId="{B12904A8-1E52-48FC-9F10-DDA4445B71DD}" srcOrd="4" destOrd="0" presId="urn:microsoft.com/office/officeart/2005/8/layout/vList5"/>
    <dgm:cxn modelId="{37BD498C-44B0-4994-BDC8-06B3AB9C1FA6}" type="presParOf" srcId="{B12904A8-1E52-48FC-9F10-DDA4445B71DD}" destId="{E1111BB8-D73A-4A91-83AF-87D90819B85D}" srcOrd="0" destOrd="0" presId="urn:microsoft.com/office/officeart/2005/8/layout/vList5"/>
    <dgm:cxn modelId="{FB4A1625-56DF-464B-9B9B-406C3B00F522}" type="presParOf" srcId="{B12904A8-1E52-48FC-9F10-DDA4445B71DD}" destId="{E856744F-FBBD-4FFF-ADF5-B66FD89DE0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FB8A9C-3410-43F5-95F2-EC819CFB0BF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A33255-3952-486D-89A5-9AD5133B5881}">
      <dgm:prSet phldrT="[Text]" custT="1"/>
      <dgm:spPr/>
      <dgm:t>
        <a:bodyPr/>
        <a:lstStyle/>
        <a:p>
          <a:r>
            <a:rPr lang="en-US" sz="2000" dirty="0" smtClean="0"/>
            <a:t>Structured Data Source</a:t>
          </a:r>
          <a:endParaRPr lang="en-US" sz="2000" dirty="0"/>
        </a:p>
      </dgm:t>
    </dgm:pt>
    <dgm:pt modelId="{21EBBDBD-395A-444C-BB52-003715D58413}" type="parTrans" cxnId="{530E7A98-5506-4AC9-BAFC-4E1EAB8D5FB5}">
      <dgm:prSet/>
      <dgm:spPr/>
      <dgm:t>
        <a:bodyPr/>
        <a:lstStyle/>
        <a:p>
          <a:endParaRPr lang="en-US" sz="2400"/>
        </a:p>
      </dgm:t>
    </dgm:pt>
    <dgm:pt modelId="{40AD066A-6761-4BD9-B41A-7C7C35005A04}" type="sibTrans" cxnId="{530E7A98-5506-4AC9-BAFC-4E1EAB8D5FB5}">
      <dgm:prSet/>
      <dgm:spPr/>
      <dgm:t>
        <a:bodyPr/>
        <a:lstStyle/>
        <a:p>
          <a:endParaRPr lang="en-US" sz="2400"/>
        </a:p>
      </dgm:t>
    </dgm:pt>
    <dgm:pt modelId="{074F8A38-4E74-484A-8E3A-B6BEB880020C}">
      <dgm:prSet phldrT="[Text]" custT="1"/>
      <dgm:spPr/>
      <dgm:t>
        <a:bodyPr/>
        <a:lstStyle/>
        <a:p>
          <a:r>
            <a:rPr lang="en-US" sz="2000" dirty="0" smtClean="0"/>
            <a:t>Semi-structured</a:t>
          </a:r>
          <a:endParaRPr lang="en-US" sz="2000" dirty="0"/>
        </a:p>
      </dgm:t>
    </dgm:pt>
    <dgm:pt modelId="{6201A9F3-8BBE-41C9-93C6-56B85A7FB758}" type="parTrans" cxnId="{2B23ACB8-1855-4FD7-91FD-FDBE25F234C2}">
      <dgm:prSet/>
      <dgm:spPr/>
      <dgm:t>
        <a:bodyPr/>
        <a:lstStyle/>
        <a:p>
          <a:endParaRPr lang="en-US" sz="2400"/>
        </a:p>
      </dgm:t>
    </dgm:pt>
    <dgm:pt modelId="{6CC283D5-CDC3-41E0-BEC2-BB42943E266D}" type="sibTrans" cxnId="{2B23ACB8-1855-4FD7-91FD-FDBE25F234C2}">
      <dgm:prSet/>
      <dgm:spPr/>
      <dgm:t>
        <a:bodyPr/>
        <a:lstStyle/>
        <a:p>
          <a:endParaRPr lang="en-US" sz="2400"/>
        </a:p>
      </dgm:t>
    </dgm:pt>
    <dgm:pt modelId="{EEE9834F-293C-4858-858C-B545850D7407}">
      <dgm:prSet phldrT="[Text]" custT="1"/>
      <dgm:spPr/>
      <dgm:t>
        <a:bodyPr/>
        <a:lstStyle/>
        <a:p>
          <a:r>
            <a:rPr lang="en-US" sz="2000" dirty="0" smtClean="0"/>
            <a:t>Un-structured</a:t>
          </a:r>
          <a:endParaRPr lang="en-US" sz="2000" dirty="0"/>
        </a:p>
      </dgm:t>
    </dgm:pt>
    <dgm:pt modelId="{5AB8D1BF-31E3-4D36-A7EA-A7DB1DB21E31}" type="parTrans" cxnId="{74EE0C75-5B84-48DE-B4B9-1B2972107408}">
      <dgm:prSet/>
      <dgm:spPr/>
      <dgm:t>
        <a:bodyPr/>
        <a:lstStyle/>
        <a:p>
          <a:endParaRPr lang="en-US" sz="2400"/>
        </a:p>
      </dgm:t>
    </dgm:pt>
    <dgm:pt modelId="{EEB519A6-D025-40D4-8313-6DF0651AC3C4}" type="sibTrans" cxnId="{74EE0C75-5B84-48DE-B4B9-1B2972107408}">
      <dgm:prSet/>
      <dgm:spPr/>
      <dgm:t>
        <a:bodyPr/>
        <a:lstStyle/>
        <a:p>
          <a:endParaRPr lang="en-US" sz="2400"/>
        </a:p>
      </dgm:t>
    </dgm:pt>
    <dgm:pt modelId="{B22BD5D0-D064-4F58-9015-CEC0D3FB1649}" type="pres">
      <dgm:prSet presAssocID="{77FB8A9C-3410-43F5-95F2-EC819CFB0BF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8F0470-853C-4A55-BC2A-EE85A232C832}" type="pres">
      <dgm:prSet presAssocID="{A8A33255-3952-486D-89A5-9AD5133B5881}" presName="composite" presStyleCnt="0"/>
      <dgm:spPr/>
    </dgm:pt>
    <dgm:pt modelId="{896F4DA4-3CED-452A-B2E0-A130B32098DF}" type="pres">
      <dgm:prSet presAssocID="{A8A33255-3952-486D-89A5-9AD5133B5881}" presName="LShape" presStyleLbl="alignNode1" presStyleIdx="0" presStyleCnt="5"/>
      <dgm:spPr/>
    </dgm:pt>
    <dgm:pt modelId="{F754E688-39D9-469C-B211-BAA9C411EFAF}" type="pres">
      <dgm:prSet presAssocID="{A8A33255-3952-486D-89A5-9AD5133B588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FAA6F-8ECD-46A5-A1F1-B4CBD564421D}" type="pres">
      <dgm:prSet presAssocID="{A8A33255-3952-486D-89A5-9AD5133B5881}" presName="Triangle" presStyleLbl="alignNode1" presStyleIdx="1" presStyleCnt="5"/>
      <dgm:spPr/>
    </dgm:pt>
    <dgm:pt modelId="{33EC9919-C26A-4387-AA93-7F90C0E453EC}" type="pres">
      <dgm:prSet presAssocID="{40AD066A-6761-4BD9-B41A-7C7C35005A04}" presName="sibTrans" presStyleCnt="0"/>
      <dgm:spPr/>
    </dgm:pt>
    <dgm:pt modelId="{5208D147-734D-448F-92E1-924E5ABEE3D5}" type="pres">
      <dgm:prSet presAssocID="{40AD066A-6761-4BD9-B41A-7C7C35005A04}" presName="space" presStyleCnt="0"/>
      <dgm:spPr/>
    </dgm:pt>
    <dgm:pt modelId="{DE62D49F-40AC-4CFD-8B36-2F7425C3B21D}" type="pres">
      <dgm:prSet presAssocID="{074F8A38-4E74-484A-8E3A-B6BEB880020C}" presName="composite" presStyleCnt="0"/>
      <dgm:spPr/>
    </dgm:pt>
    <dgm:pt modelId="{40EF371F-470A-4E90-8304-6C3B9DB47EF9}" type="pres">
      <dgm:prSet presAssocID="{074F8A38-4E74-484A-8E3A-B6BEB880020C}" presName="LShape" presStyleLbl="alignNode1" presStyleIdx="2" presStyleCnt="5"/>
      <dgm:spPr/>
    </dgm:pt>
    <dgm:pt modelId="{F5D757E4-7705-490F-A59A-0EC6DDD1E08E}" type="pres">
      <dgm:prSet presAssocID="{074F8A38-4E74-484A-8E3A-B6BEB880020C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9D9BB-E8A5-4F79-9CC0-0B5670266AD7}" type="pres">
      <dgm:prSet presAssocID="{074F8A38-4E74-484A-8E3A-B6BEB880020C}" presName="Triangle" presStyleLbl="alignNode1" presStyleIdx="3" presStyleCnt="5"/>
      <dgm:spPr/>
    </dgm:pt>
    <dgm:pt modelId="{9800FB24-468A-4958-A33F-D5DFC6E39585}" type="pres">
      <dgm:prSet presAssocID="{6CC283D5-CDC3-41E0-BEC2-BB42943E266D}" presName="sibTrans" presStyleCnt="0"/>
      <dgm:spPr/>
    </dgm:pt>
    <dgm:pt modelId="{7C5403F8-AE15-418B-8C80-5152489D912B}" type="pres">
      <dgm:prSet presAssocID="{6CC283D5-CDC3-41E0-BEC2-BB42943E266D}" presName="space" presStyleCnt="0"/>
      <dgm:spPr/>
    </dgm:pt>
    <dgm:pt modelId="{B26B71AF-7755-43C3-B9F7-23308EB19921}" type="pres">
      <dgm:prSet presAssocID="{EEE9834F-293C-4858-858C-B545850D7407}" presName="composite" presStyleCnt="0"/>
      <dgm:spPr/>
    </dgm:pt>
    <dgm:pt modelId="{467FD426-0363-4DB4-862A-97DA4890923F}" type="pres">
      <dgm:prSet presAssocID="{EEE9834F-293C-4858-858C-B545850D7407}" presName="LShape" presStyleLbl="alignNode1" presStyleIdx="4" presStyleCnt="5"/>
      <dgm:spPr/>
    </dgm:pt>
    <dgm:pt modelId="{4E8F3796-077A-4038-9E78-9607C584E04F}" type="pres">
      <dgm:prSet presAssocID="{EEE9834F-293C-4858-858C-B545850D7407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959CE6-C2DB-4D95-8B10-834659581C85}" type="presOf" srcId="{074F8A38-4E74-484A-8E3A-B6BEB880020C}" destId="{F5D757E4-7705-490F-A59A-0EC6DDD1E08E}" srcOrd="0" destOrd="0" presId="urn:microsoft.com/office/officeart/2009/3/layout/StepUpProcess"/>
    <dgm:cxn modelId="{2B23ACB8-1855-4FD7-91FD-FDBE25F234C2}" srcId="{77FB8A9C-3410-43F5-95F2-EC819CFB0BF2}" destId="{074F8A38-4E74-484A-8E3A-B6BEB880020C}" srcOrd="1" destOrd="0" parTransId="{6201A9F3-8BBE-41C9-93C6-56B85A7FB758}" sibTransId="{6CC283D5-CDC3-41E0-BEC2-BB42943E266D}"/>
    <dgm:cxn modelId="{97113C7A-8802-42D3-A41E-5C06FFEE1832}" type="presOf" srcId="{EEE9834F-293C-4858-858C-B545850D7407}" destId="{4E8F3796-077A-4038-9E78-9607C584E04F}" srcOrd="0" destOrd="0" presId="urn:microsoft.com/office/officeart/2009/3/layout/StepUpProcess"/>
    <dgm:cxn modelId="{E607D03F-B397-437B-99C9-B6052DB7DD35}" type="presOf" srcId="{A8A33255-3952-486D-89A5-9AD5133B5881}" destId="{F754E688-39D9-469C-B211-BAA9C411EFAF}" srcOrd="0" destOrd="0" presId="urn:microsoft.com/office/officeart/2009/3/layout/StepUpProcess"/>
    <dgm:cxn modelId="{74EE0C75-5B84-48DE-B4B9-1B2972107408}" srcId="{77FB8A9C-3410-43F5-95F2-EC819CFB0BF2}" destId="{EEE9834F-293C-4858-858C-B545850D7407}" srcOrd="2" destOrd="0" parTransId="{5AB8D1BF-31E3-4D36-A7EA-A7DB1DB21E31}" sibTransId="{EEB519A6-D025-40D4-8313-6DF0651AC3C4}"/>
    <dgm:cxn modelId="{530E7A98-5506-4AC9-BAFC-4E1EAB8D5FB5}" srcId="{77FB8A9C-3410-43F5-95F2-EC819CFB0BF2}" destId="{A8A33255-3952-486D-89A5-9AD5133B5881}" srcOrd="0" destOrd="0" parTransId="{21EBBDBD-395A-444C-BB52-003715D58413}" sibTransId="{40AD066A-6761-4BD9-B41A-7C7C35005A04}"/>
    <dgm:cxn modelId="{BBBC5C69-514E-4480-9BEB-F4051CC4DF94}" type="presOf" srcId="{77FB8A9C-3410-43F5-95F2-EC819CFB0BF2}" destId="{B22BD5D0-D064-4F58-9015-CEC0D3FB1649}" srcOrd="0" destOrd="0" presId="urn:microsoft.com/office/officeart/2009/3/layout/StepUpProcess"/>
    <dgm:cxn modelId="{BBE1EDA5-B124-4908-91C0-C5C2C063F9EE}" type="presParOf" srcId="{B22BD5D0-D064-4F58-9015-CEC0D3FB1649}" destId="{F78F0470-853C-4A55-BC2A-EE85A232C832}" srcOrd="0" destOrd="0" presId="urn:microsoft.com/office/officeart/2009/3/layout/StepUpProcess"/>
    <dgm:cxn modelId="{84823645-3B30-42E3-93BB-F3ED0550FDF7}" type="presParOf" srcId="{F78F0470-853C-4A55-BC2A-EE85A232C832}" destId="{896F4DA4-3CED-452A-B2E0-A130B32098DF}" srcOrd="0" destOrd="0" presId="urn:microsoft.com/office/officeart/2009/3/layout/StepUpProcess"/>
    <dgm:cxn modelId="{664561C3-918D-4F72-A6C1-102EFA9E3D37}" type="presParOf" srcId="{F78F0470-853C-4A55-BC2A-EE85A232C832}" destId="{F754E688-39D9-469C-B211-BAA9C411EFAF}" srcOrd="1" destOrd="0" presId="urn:microsoft.com/office/officeart/2009/3/layout/StepUpProcess"/>
    <dgm:cxn modelId="{252D450C-DB11-4E19-B0E6-0AF80B091166}" type="presParOf" srcId="{F78F0470-853C-4A55-BC2A-EE85A232C832}" destId="{A2CFAA6F-8ECD-46A5-A1F1-B4CBD564421D}" srcOrd="2" destOrd="0" presId="urn:microsoft.com/office/officeart/2009/3/layout/StepUpProcess"/>
    <dgm:cxn modelId="{8CA8C5F0-6364-4F59-AB49-1EC9EAABB887}" type="presParOf" srcId="{B22BD5D0-D064-4F58-9015-CEC0D3FB1649}" destId="{33EC9919-C26A-4387-AA93-7F90C0E453EC}" srcOrd="1" destOrd="0" presId="urn:microsoft.com/office/officeart/2009/3/layout/StepUpProcess"/>
    <dgm:cxn modelId="{55CFAAEE-3035-451D-9A9A-292388C7257B}" type="presParOf" srcId="{33EC9919-C26A-4387-AA93-7F90C0E453EC}" destId="{5208D147-734D-448F-92E1-924E5ABEE3D5}" srcOrd="0" destOrd="0" presId="urn:microsoft.com/office/officeart/2009/3/layout/StepUpProcess"/>
    <dgm:cxn modelId="{8CA7AEC8-290E-4133-BEF9-43F8A271BF2F}" type="presParOf" srcId="{B22BD5D0-D064-4F58-9015-CEC0D3FB1649}" destId="{DE62D49F-40AC-4CFD-8B36-2F7425C3B21D}" srcOrd="2" destOrd="0" presId="urn:microsoft.com/office/officeart/2009/3/layout/StepUpProcess"/>
    <dgm:cxn modelId="{00B33531-0790-40F3-91AE-F4E362BB8E33}" type="presParOf" srcId="{DE62D49F-40AC-4CFD-8B36-2F7425C3B21D}" destId="{40EF371F-470A-4E90-8304-6C3B9DB47EF9}" srcOrd="0" destOrd="0" presId="urn:microsoft.com/office/officeart/2009/3/layout/StepUpProcess"/>
    <dgm:cxn modelId="{E7FFE13F-6A80-4549-81DC-A24A03462E48}" type="presParOf" srcId="{DE62D49F-40AC-4CFD-8B36-2F7425C3B21D}" destId="{F5D757E4-7705-490F-A59A-0EC6DDD1E08E}" srcOrd="1" destOrd="0" presId="urn:microsoft.com/office/officeart/2009/3/layout/StepUpProcess"/>
    <dgm:cxn modelId="{1D4E3B05-2DF5-415A-A3AC-BD571506BB9D}" type="presParOf" srcId="{DE62D49F-40AC-4CFD-8B36-2F7425C3B21D}" destId="{B6B9D9BB-E8A5-4F79-9CC0-0B5670266AD7}" srcOrd="2" destOrd="0" presId="urn:microsoft.com/office/officeart/2009/3/layout/StepUpProcess"/>
    <dgm:cxn modelId="{BB326B2D-E4CD-4B24-AB47-B261081AFC91}" type="presParOf" srcId="{B22BD5D0-D064-4F58-9015-CEC0D3FB1649}" destId="{9800FB24-468A-4958-A33F-D5DFC6E39585}" srcOrd="3" destOrd="0" presId="urn:microsoft.com/office/officeart/2009/3/layout/StepUpProcess"/>
    <dgm:cxn modelId="{F0A8841A-04F4-472D-B431-92361F7550F8}" type="presParOf" srcId="{9800FB24-468A-4958-A33F-D5DFC6E39585}" destId="{7C5403F8-AE15-418B-8C80-5152489D912B}" srcOrd="0" destOrd="0" presId="urn:microsoft.com/office/officeart/2009/3/layout/StepUpProcess"/>
    <dgm:cxn modelId="{67C1BA13-C8AD-4B5E-9DDC-89F8856BC63C}" type="presParOf" srcId="{B22BD5D0-D064-4F58-9015-CEC0D3FB1649}" destId="{B26B71AF-7755-43C3-B9F7-23308EB19921}" srcOrd="4" destOrd="0" presId="urn:microsoft.com/office/officeart/2009/3/layout/StepUpProcess"/>
    <dgm:cxn modelId="{93B38E93-15AA-4922-91E3-5A9B7B702672}" type="presParOf" srcId="{B26B71AF-7755-43C3-B9F7-23308EB19921}" destId="{467FD426-0363-4DB4-862A-97DA4890923F}" srcOrd="0" destOrd="0" presId="urn:microsoft.com/office/officeart/2009/3/layout/StepUpProcess"/>
    <dgm:cxn modelId="{3B79AC60-E0B0-4D19-AC85-EF146BE4D072}" type="presParOf" srcId="{B26B71AF-7755-43C3-B9F7-23308EB19921}" destId="{4E8F3796-077A-4038-9E78-9607C584E04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921C7-E302-4D3C-99DB-545D25F492EA}">
      <dsp:nvSpPr>
        <dsp:cNvPr id="0" name=""/>
        <dsp:cNvSpPr/>
      </dsp:nvSpPr>
      <dsp:spPr>
        <a:xfrm>
          <a:off x="0" y="0"/>
          <a:ext cx="2057400" cy="20574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07597B-D63B-45A4-A896-DB35CBBE8AB3}">
      <dsp:nvSpPr>
        <dsp:cNvPr id="0" name=""/>
        <dsp:cNvSpPr/>
      </dsp:nvSpPr>
      <dsp:spPr>
        <a:xfrm>
          <a:off x="1028700" y="0"/>
          <a:ext cx="4305299" cy="205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Analytics</a:t>
          </a:r>
          <a:endParaRPr lang="en-US" sz="1800" b="1" kern="1200" dirty="0"/>
        </a:p>
      </dsp:txBody>
      <dsp:txXfrm>
        <a:off x="1028700" y="0"/>
        <a:ext cx="2152649" cy="2057400"/>
      </dsp:txXfrm>
    </dsp:sp>
    <dsp:sp modelId="{73FFE105-AE76-4AED-AE4B-0E56BDA23581}">
      <dsp:nvSpPr>
        <dsp:cNvPr id="0" name=""/>
        <dsp:cNvSpPr/>
      </dsp:nvSpPr>
      <dsp:spPr>
        <a:xfrm>
          <a:off x="3181349" y="0"/>
          <a:ext cx="2152649" cy="2057400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&gt;85% Accuracy (Predictive)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Prebuilt Analytic module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Customer Specific Analytics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Domain Centric</a:t>
          </a:r>
        </a:p>
      </dsp:txBody>
      <dsp:txXfrm>
        <a:off x="3181349" y="0"/>
        <a:ext cx="2152649" cy="2057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921C7-E302-4D3C-99DB-545D25F492EA}">
      <dsp:nvSpPr>
        <dsp:cNvPr id="0" name=""/>
        <dsp:cNvSpPr/>
      </dsp:nvSpPr>
      <dsp:spPr>
        <a:xfrm>
          <a:off x="0" y="0"/>
          <a:ext cx="2057399" cy="205739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07597B-D63B-45A4-A896-DB35CBBE8AB3}">
      <dsp:nvSpPr>
        <dsp:cNvPr id="0" name=""/>
        <dsp:cNvSpPr/>
      </dsp:nvSpPr>
      <dsp:spPr>
        <a:xfrm>
          <a:off x="1028699" y="0"/>
          <a:ext cx="4272170" cy="2057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Business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Intelligence</a:t>
          </a:r>
          <a:endParaRPr lang="en-US" sz="1800" b="1" kern="1200" dirty="0"/>
        </a:p>
      </dsp:txBody>
      <dsp:txXfrm>
        <a:off x="1028699" y="0"/>
        <a:ext cx="2136085" cy="2057399"/>
      </dsp:txXfrm>
    </dsp:sp>
    <dsp:sp modelId="{73FFE105-AE76-4AED-AE4B-0E56BDA23581}">
      <dsp:nvSpPr>
        <dsp:cNvPr id="0" name=""/>
        <dsp:cNvSpPr/>
      </dsp:nvSpPr>
      <dsp:spPr>
        <a:xfrm>
          <a:off x="3164785" y="0"/>
          <a:ext cx="2136085" cy="2057399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Dashboard + Bench marking, Self Reporting (Prerequisite for Analytics)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Process Sharing -  Domain agnostic</a:t>
          </a:r>
        </a:p>
      </dsp:txBody>
      <dsp:txXfrm>
        <a:off x="3164785" y="0"/>
        <a:ext cx="2136085" cy="2057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E4310-E228-49E9-AFFB-3A7F338E8296}">
      <dsp:nvSpPr>
        <dsp:cNvPr id="0" name=""/>
        <dsp:cNvSpPr/>
      </dsp:nvSpPr>
      <dsp:spPr>
        <a:xfrm>
          <a:off x="2332122" y="0"/>
          <a:ext cx="1982514" cy="198271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9E1F45-8284-4A2C-8724-79FBFD3D775B}">
      <dsp:nvSpPr>
        <dsp:cNvPr id="0" name=""/>
        <dsp:cNvSpPr/>
      </dsp:nvSpPr>
      <dsp:spPr>
        <a:xfrm>
          <a:off x="2769830" y="717689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Packaged BI</a:t>
          </a:r>
          <a:endParaRPr lang="en-US" sz="1800" kern="1200" dirty="0"/>
        </a:p>
      </dsp:txBody>
      <dsp:txXfrm>
        <a:off x="2769830" y="717689"/>
        <a:ext cx="1106355" cy="553120"/>
      </dsp:txXfrm>
    </dsp:sp>
    <dsp:sp modelId="{9772B6B8-3F10-4410-9ADC-24B5A504419B}">
      <dsp:nvSpPr>
        <dsp:cNvPr id="0" name=""/>
        <dsp:cNvSpPr/>
      </dsp:nvSpPr>
      <dsp:spPr>
        <a:xfrm>
          <a:off x="1781362" y="1139365"/>
          <a:ext cx="1982514" cy="198271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7901C0-8929-44D4-B818-F6D9AFF8DC4D}">
      <dsp:nvSpPr>
        <dsp:cNvPr id="0" name=""/>
        <dsp:cNvSpPr/>
      </dsp:nvSpPr>
      <dsp:spPr>
        <a:xfrm>
          <a:off x="2216838" y="1859158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Causal Analytics </a:t>
          </a:r>
          <a:endParaRPr lang="en-US" sz="1800" kern="1200" dirty="0"/>
        </a:p>
      </dsp:txBody>
      <dsp:txXfrm>
        <a:off x="2216838" y="1859158"/>
        <a:ext cx="1106355" cy="553120"/>
      </dsp:txXfrm>
    </dsp:sp>
    <dsp:sp modelId="{19C11CCE-27CD-417D-82EB-9535C4F9B645}">
      <dsp:nvSpPr>
        <dsp:cNvPr id="0" name=""/>
        <dsp:cNvSpPr/>
      </dsp:nvSpPr>
      <dsp:spPr>
        <a:xfrm>
          <a:off x="2332122" y="2282936"/>
          <a:ext cx="1982514" cy="198271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5D8040-A9CD-420C-A7D7-22D9C8D30F6F}">
      <dsp:nvSpPr>
        <dsp:cNvPr id="0" name=""/>
        <dsp:cNvSpPr/>
      </dsp:nvSpPr>
      <dsp:spPr>
        <a:xfrm>
          <a:off x="2769830" y="3000626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Advanced forecasting  </a:t>
          </a:r>
          <a:endParaRPr lang="en-US" sz="1800" kern="1200" dirty="0"/>
        </a:p>
      </dsp:txBody>
      <dsp:txXfrm>
        <a:off x="2769830" y="3000626"/>
        <a:ext cx="1106355" cy="553120"/>
      </dsp:txXfrm>
    </dsp:sp>
    <dsp:sp modelId="{A5FFA163-8992-452E-9883-C9C55A04EF3B}">
      <dsp:nvSpPr>
        <dsp:cNvPr id="0" name=""/>
        <dsp:cNvSpPr/>
      </dsp:nvSpPr>
      <dsp:spPr>
        <a:xfrm>
          <a:off x="1922678" y="3553747"/>
          <a:ext cx="1703229" cy="170405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89D0FE-C7C0-410F-B1BC-CF9ED40442C3}">
      <dsp:nvSpPr>
        <dsp:cNvPr id="0" name=""/>
        <dsp:cNvSpPr/>
      </dsp:nvSpPr>
      <dsp:spPr>
        <a:xfrm>
          <a:off x="2216838" y="4142094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Predictive modeling</a:t>
          </a:r>
          <a:endParaRPr lang="en-US" sz="1800" kern="1200" dirty="0"/>
        </a:p>
      </dsp:txBody>
      <dsp:txXfrm>
        <a:off x="2216838" y="4142094"/>
        <a:ext cx="1106355" cy="553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5AEDA-E10E-42C8-81DE-5542FE0A58EB}">
      <dsp:nvSpPr>
        <dsp:cNvPr id="0" name=""/>
        <dsp:cNvSpPr/>
      </dsp:nvSpPr>
      <dsp:spPr>
        <a:xfrm rot="5400000">
          <a:off x="2282868" y="-589625"/>
          <a:ext cx="1237654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Big data Strategy and Solution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Data Governance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rgbClr val="FF0000"/>
              </a:solidFill>
            </a:rPr>
            <a:t>Master Data Management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Country Based Compliance and regulation (Begin with India)</a:t>
          </a:r>
          <a:endParaRPr lang="en-US" sz="1300" kern="1200" dirty="0"/>
        </a:p>
      </dsp:txBody>
      <dsp:txXfrm rot="-5400000">
        <a:off x="1536192" y="217468"/>
        <a:ext cx="2670591" cy="1116820"/>
      </dsp:txXfrm>
    </dsp:sp>
    <dsp:sp modelId="{13BB58E9-8BD3-457D-87F0-5F9EB21EE1F3}">
      <dsp:nvSpPr>
        <dsp:cNvPr id="0" name=""/>
        <dsp:cNvSpPr/>
      </dsp:nvSpPr>
      <dsp:spPr>
        <a:xfrm>
          <a:off x="0" y="2344"/>
          <a:ext cx="1536192" cy="1547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Information Mgmt.</a:t>
          </a:r>
          <a:endParaRPr lang="en-US" sz="1800" b="1" kern="1200" dirty="0"/>
        </a:p>
      </dsp:txBody>
      <dsp:txXfrm>
        <a:off x="74991" y="77335"/>
        <a:ext cx="1386210" cy="1397086"/>
      </dsp:txXfrm>
    </dsp:sp>
    <dsp:sp modelId="{86A654F0-73BE-4619-BEC5-59973E54E187}">
      <dsp:nvSpPr>
        <dsp:cNvPr id="0" name=""/>
        <dsp:cNvSpPr/>
      </dsp:nvSpPr>
      <dsp:spPr>
        <a:xfrm rot="5400000">
          <a:off x="2282868" y="1034796"/>
          <a:ext cx="1237654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Packaged BI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Mobile BI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Causal Analytics</a:t>
          </a:r>
        </a:p>
      </dsp:txBody>
      <dsp:txXfrm rot="-5400000">
        <a:off x="1536192" y="1841890"/>
        <a:ext cx="2670591" cy="1116820"/>
      </dsp:txXfrm>
    </dsp:sp>
    <dsp:sp modelId="{BEFDFE34-E282-472B-9683-E36BC7A0710D}">
      <dsp:nvSpPr>
        <dsp:cNvPr id="0" name=""/>
        <dsp:cNvSpPr/>
      </dsp:nvSpPr>
      <dsp:spPr>
        <a:xfrm>
          <a:off x="0" y="1626765"/>
          <a:ext cx="1536192" cy="1547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Business Intelligence</a:t>
          </a:r>
          <a:endParaRPr lang="en-US" sz="1800" b="1" kern="1200" dirty="0"/>
        </a:p>
      </dsp:txBody>
      <dsp:txXfrm>
        <a:off x="74991" y="1701756"/>
        <a:ext cx="1386210" cy="1397086"/>
      </dsp:txXfrm>
    </dsp:sp>
    <dsp:sp modelId="{E856744F-FBBD-4FFF-ADF5-B66FD89DE0B9}">
      <dsp:nvSpPr>
        <dsp:cNvPr id="0" name=""/>
        <dsp:cNvSpPr/>
      </dsp:nvSpPr>
      <dsp:spPr>
        <a:xfrm rot="5400000">
          <a:off x="2282868" y="2659217"/>
          <a:ext cx="1237654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Advanced forecasting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Predictive modeling</a:t>
          </a:r>
          <a:endParaRPr lang="en-US" sz="1300" kern="1200" dirty="0"/>
        </a:p>
      </dsp:txBody>
      <dsp:txXfrm rot="-5400000">
        <a:off x="1536192" y="3466311"/>
        <a:ext cx="2670591" cy="1116820"/>
      </dsp:txXfrm>
    </dsp:sp>
    <dsp:sp modelId="{E1111BB8-D73A-4A91-83AF-87D90819B85D}">
      <dsp:nvSpPr>
        <dsp:cNvPr id="0" name=""/>
        <dsp:cNvSpPr/>
      </dsp:nvSpPr>
      <dsp:spPr>
        <a:xfrm>
          <a:off x="0" y="3251187"/>
          <a:ext cx="1536192" cy="1547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Advanced Analytics</a:t>
          </a:r>
          <a:endParaRPr lang="en-US" sz="1800" b="1" kern="1200" dirty="0"/>
        </a:p>
      </dsp:txBody>
      <dsp:txXfrm>
        <a:off x="74991" y="3326178"/>
        <a:ext cx="1386210" cy="13970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F4DA4-3CED-452A-B2E0-A130B32098DF}">
      <dsp:nvSpPr>
        <dsp:cNvPr id="0" name=""/>
        <dsp:cNvSpPr/>
      </dsp:nvSpPr>
      <dsp:spPr>
        <a:xfrm rot="5400000">
          <a:off x="486238" y="992433"/>
          <a:ext cx="1452532" cy="241698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4E688-39D9-469C-B211-BAA9C411EFAF}">
      <dsp:nvSpPr>
        <dsp:cNvPr id="0" name=""/>
        <dsp:cNvSpPr/>
      </dsp:nvSpPr>
      <dsp:spPr>
        <a:xfrm>
          <a:off x="243774" y="1714590"/>
          <a:ext cx="2182064" cy="191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Structured Data Source</a:t>
          </a:r>
          <a:endParaRPr lang="en-US" sz="2000" kern="1200" dirty="0"/>
        </a:p>
      </dsp:txBody>
      <dsp:txXfrm>
        <a:off x="243774" y="1714590"/>
        <a:ext cx="2182064" cy="1912707"/>
      </dsp:txXfrm>
    </dsp:sp>
    <dsp:sp modelId="{A2CFAA6F-8ECD-46A5-A1F1-B4CBD564421D}">
      <dsp:nvSpPr>
        <dsp:cNvPr id="0" name=""/>
        <dsp:cNvSpPr/>
      </dsp:nvSpPr>
      <dsp:spPr>
        <a:xfrm>
          <a:off x="2014128" y="814492"/>
          <a:ext cx="411710" cy="41171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F371F-470A-4E90-8304-6C3B9DB47EF9}">
      <dsp:nvSpPr>
        <dsp:cNvPr id="0" name=""/>
        <dsp:cNvSpPr/>
      </dsp:nvSpPr>
      <dsp:spPr>
        <a:xfrm rot="5400000">
          <a:off x="3157511" y="331424"/>
          <a:ext cx="1452532" cy="241698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757E4-7705-490F-A59A-0EC6DDD1E08E}">
      <dsp:nvSpPr>
        <dsp:cNvPr id="0" name=""/>
        <dsp:cNvSpPr/>
      </dsp:nvSpPr>
      <dsp:spPr>
        <a:xfrm>
          <a:off x="2915047" y="1053581"/>
          <a:ext cx="2182064" cy="191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Semi-structured</a:t>
          </a:r>
          <a:endParaRPr lang="en-US" sz="2000" kern="1200" dirty="0"/>
        </a:p>
      </dsp:txBody>
      <dsp:txXfrm>
        <a:off x="2915047" y="1053581"/>
        <a:ext cx="2182064" cy="1912707"/>
      </dsp:txXfrm>
    </dsp:sp>
    <dsp:sp modelId="{B6B9D9BB-E8A5-4F79-9CC0-0B5670266AD7}">
      <dsp:nvSpPr>
        <dsp:cNvPr id="0" name=""/>
        <dsp:cNvSpPr/>
      </dsp:nvSpPr>
      <dsp:spPr>
        <a:xfrm>
          <a:off x="4685402" y="153483"/>
          <a:ext cx="411710" cy="41171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FD426-0363-4DB4-862A-97DA4890923F}">
      <dsp:nvSpPr>
        <dsp:cNvPr id="0" name=""/>
        <dsp:cNvSpPr/>
      </dsp:nvSpPr>
      <dsp:spPr>
        <a:xfrm rot="5400000">
          <a:off x="5828785" y="-329584"/>
          <a:ext cx="1452532" cy="241698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F3796-077A-4038-9E78-9607C584E04F}">
      <dsp:nvSpPr>
        <dsp:cNvPr id="0" name=""/>
        <dsp:cNvSpPr/>
      </dsp:nvSpPr>
      <dsp:spPr>
        <a:xfrm>
          <a:off x="5586321" y="392572"/>
          <a:ext cx="2182064" cy="191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Un-structured</a:t>
          </a:r>
          <a:endParaRPr lang="en-US" sz="2000" kern="1200" dirty="0"/>
        </a:p>
      </dsp:txBody>
      <dsp:txXfrm>
        <a:off x="5586321" y="392572"/>
        <a:ext cx="2182064" cy="1912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2FAEF-975D-4F60-BC16-E1E41C7EF21D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141D9-1448-4341-9AA1-A7E99D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4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4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5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5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3352800" cy="5867400"/>
          </a:xfrm>
        </p:spPr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Analytics </a:t>
            </a:r>
            <a:b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</a:br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as a </a:t>
            </a:r>
            <a:b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</a:br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Service</a:t>
            </a:r>
            <a:endParaRPr lang="en-US" sz="5400" b="1" i="1" dirty="0">
              <a:solidFill>
                <a:schemeClr val="tx2"/>
              </a:solidFill>
              <a:latin typeface="Harlow Solid Italic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19200"/>
            <a:ext cx="551688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Platform Contd..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32" y="990600"/>
            <a:ext cx="862153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Horton Works Dataflow for ETL?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5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</a:t>
            </a:r>
            <a:r>
              <a:rPr lang="en-US" sz="2800" b="1" dirty="0" err="1" smtClean="0">
                <a:solidFill>
                  <a:schemeClr val="bg1"/>
                </a:solidFill>
              </a:rPr>
              <a:t>Greenplum</a:t>
            </a:r>
            <a:r>
              <a:rPr lang="en-US" sz="2800" b="1" dirty="0" smtClean="0">
                <a:solidFill>
                  <a:schemeClr val="bg1"/>
                </a:solidFill>
              </a:rPr>
              <a:t> for Database?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</a:t>
            </a:r>
            <a:r>
              <a:rPr lang="en-US" sz="2800" b="1" dirty="0" err="1" smtClean="0">
                <a:solidFill>
                  <a:schemeClr val="bg1"/>
                </a:solidFill>
              </a:rPr>
              <a:t>SpagoBI</a:t>
            </a:r>
            <a:r>
              <a:rPr lang="en-US" sz="2800" b="1" dirty="0" smtClean="0">
                <a:solidFill>
                  <a:schemeClr val="bg1"/>
                </a:solidFill>
              </a:rPr>
              <a:t> for Business Intelligence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6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</a:t>
            </a:r>
            <a:r>
              <a:rPr lang="en-US" sz="2800" b="1" dirty="0" err="1" smtClean="0">
                <a:solidFill>
                  <a:schemeClr val="bg1"/>
                </a:solidFill>
              </a:rPr>
              <a:t>MADlib</a:t>
            </a:r>
            <a:r>
              <a:rPr lang="en-US" sz="2800" b="1" dirty="0" smtClean="0">
                <a:solidFill>
                  <a:schemeClr val="bg1"/>
                </a:solidFill>
              </a:rPr>
              <a:t> and R for Analytics?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Vega for Visualization?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6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&lt;&gt;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&lt;&gt;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5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&lt;&gt;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&lt;&gt;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Objective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442620"/>
            <a:ext cx="8839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FF0000"/>
                </a:solidFill>
              </a:rPr>
              <a:t>Subscription</a:t>
            </a:r>
            <a:r>
              <a:rPr lang="en-US" sz="3200" b="1" dirty="0" smtClean="0">
                <a:solidFill>
                  <a:schemeClr val="tx2"/>
                </a:solidFill>
              </a:rPr>
              <a:t> based analytics and </a:t>
            </a:r>
            <a:r>
              <a:rPr lang="en-US" sz="3200" b="1" dirty="0" smtClean="0">
                <a:solidFill>
                  <a:srgbClr val="FFC000"/>
                </a:solidFill>
              </a:rPr>
              <a:t>business intelligence</a:t>
            </a:r>
            <a:r>
              <a:rPr lang="en-US" sz="3200" b="1" dirty="0" smtClean="0">
                <a:solidFill>
                  <a:schemeClr val="tx2"/>
                </a:solidFill>
              </a:rPr>
              <a:t> platform providing </a:t>
            </a:r>
            <a:r>
              <a:rPr lang="en-US" sz="3200" b="1" dirty="0" smtClean="0">
                <a:solidFill>
                  <a:srgbClr val="FF0000"/>
                </a:solidFill>
              </a:rPr>
              <a:t>standard industrial analytics</a:t>
            </a:r>
            <a:r>
              <a:rPr lang="en-US" sz="3200" b="1" dirty="0" smtClean="0">
                <a:solidFill>
                  <a:schemeClr val="tx2"/>
                </a:solidFill>
              </a:rPr>
              <a:t> or customer specific analytics.</a:t>
            </a:r>
          </a:p>
          <a:p>
            <a:pPr algn="just">
              <a:lnSpc>
                <a:spcPct val="150000"/>
              </a:lnSpc>
            </a:pPr>
            <a:endParaRPr lang="en-US" sz="32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chemeClr val="tx2"/>
                </a:solidFill>
              </a:rPr>
              <a:t>Supporting </a:t>
            </a:r>
            <a:r>
              <a:rPr lang="en-US" sz="3200" b="1" dirty="0" smtClean="0">
                <a:solidFill>
                  <a:srgbClr val="FF0000"/>
                </a:solidFill>
              </a:rPr>
              <a:t>any volume</a:t>
            </a:r>
            <a:r>
              <a:rPr lang="en-US" sz="3200" b="1" dirty="0" smtClean="0">
                <a:solidFill>
                  <a:schemeClr val="tx2"/>
                </a:solidFill>
              </a:rPr>
              <a:t> of data defined by subscription (Small/Big)</a:t>
            </a:r>
          </a:p>
        </p:txBody>
      </p:sp>
    </p:spTree>
    <p:extLst>
      <p:ext uri="{BB962C8B-B14F-4D97-AF65-F5344CB8AC3E}">
        <p14:creationId xmlns:p14="http://schemas.microsoft.com/office/powerpoint/2010/main" val="38508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Objective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31457644"/>
              </p:ext>
            </p:extLst>
          </p:nvPr>
        </p:nvGraphicFramePr>
        <p:xfrm>
          <a:off x="152400" y="1066800"/>
          <a:ext cx="5334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30516338"/>
              </p:ext>
            </p:extLst>
          </p:nvPr>
        </p:nvGraphicFramePr>
        <p:xfrm>
          <a:off x="185530" y="3995531"/>
          <a:ext cx="530087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Oval 6"/>
          <p:cNvSpPr/>
          <p:nvPr/>
        </p:nvSpPr>
        <p:spPr>
          <a:xfrm>
            <a:off x="5829300" y="1823831"/>
            <a:ext cx="2971800" cy="320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Platform</a:t>
            </a:r>
          </a:p>
          <a:p>
            <a:pPr algn="ctr"/>
            <a:endParaRPr lang="en-US" b="1" dirty="0" smtClean="0"/>
          </a:p>
          <a:p>
            <a:pPr algn="ctr"/>
            <a:r>
              <a:rPr lang="en-US" dirty="0" smtClean="0"/>
              <a:t>Multi tenant</a:t>
            </a:r>
            <a:endParaRPr lang="en-US" dirty="0" smtClean="0"/>
          </a:p>
          <a:p>
            <a:pPr algn="ctr"/>
            <a:r>
              <a:rPr lang="en-US" dirty="0" smtClean="0"/>
              <a:t>Subscription based</a:t>
            </a:r>
          </a:p>
          <a:p>
            <a:pPr algn="ctr"/>
            <a:r>
              <a:rPr lang="en-US" dirty="0" smtClean="0"/>
              <a:t>Low cost solution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255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66361890"/>
              </p:ext>
            </p:extLst>
          </p:nvPr>
        </p:nvGraphicFramePr>
        <p:xfrm>
          <a:off x="3048000" y="685800"/>
          <a:ext cx="6096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Service Offerings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67440297"/>
              </p:ext>
            </p:extLst>
          </p:nvPr>
        </p:nvGraphicFramePr>
        <p:xfrm>
          <a:off x="152400" y="1066800"/>
          <a:ext cx="4267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9000" y="1676231"/>
            <a:ext cx="1667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What </a:t>
            </a:r>
            <a:r>
              <a:rPr lang="en-US" sz="1600" b="1" i="1" dirty="0">
                <a:solidFill>
                  <a:schemeClr val="tx2"/>
                </a:solidFill>
              </a:rPr>
              <a:t>happened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2681764"/>
            <a:ext cx="184056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Why </a:t>
            </a:r>
            <a:r>
              <a:rPr lang="en-US" sz="1600" b="1" i="1" dirty="0">
                <a:solidFill>
                  <a:schemeClr val="tx2"/>
                </a:solidFill>
              </a:rPr>
              <a:t>did it </a:t>
            </a:r>
            <a:r>
              <a:rPr lang="en-US" sz="1600" b="1" i="1" dirty="0" smtClean="0">
                <a:solidFill>
                  <a:schemeClr val="tx2"/>
                </a:solidFill>
              </a:rPr>
              <a:t>happen?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61215" y="3810000"/>
            <a:ext cx="1806585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>
                <a:solidFill>
                  <a:schemeClr val="tx2"/>
                </a:solidFill>
              </a:rPr>
              <a:t>What will happen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48639" y="4860092"/>
            <a:ext cx="1731564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What </a:t>
            </a:r>
            <a:r>
              <a:rPr lang="en-US" sz="1600" b="1" i="1" dirty="0">
                <a:solidFill>
                  <a:schemeClr val="tx2"/>
                </a:solidFill>
              </a:rPr>
              <a:t>should I do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Data Roadmap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34219931"/>
              </p:ext>
            </p:extLst>
          </p:nvPr>
        </p:nvGraphicFramePr>
        <p:xfrm>
          <a:off x="838200" y="2436220"/>
          <a:ext cx="7772400" cy="377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0" y="702786"/>
            <a:ext cx="1085695" cy="1737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007" y="1745126"/>
            <a:ext cx="935729" cy="17450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0400" y="1065816"/>
            <a:ext cx="2400000" cy="160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Right Arrow 11"/>
          <p:cNvSpPr/>
          <p:nvPr/>
        </p:nvSpPr>
        <p:spPr>
          <a:xfrm>
            <a:off x="914400" y="5223569"/>
            <a:ext cx="7696200" cy="14575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</a:rPr>
              <a:t>Platform evolves</a:t>
            </a:r>
            <a:endParaRPr 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Technology Selection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734" y="1341461"/>
            <a:ext cx="3733800" cy="54403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Enterprise hardened Open Source Applications/Software with active </a:t>
            </a:r>
            <a:r>
              <a:rPr lang="en-US" dirty="0" smtClean="0"/>
              <a:t>community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Highly </a:t>
            </a:r>
            <a:r>
              <a:rPr lang="en-US" dirty="0" smtClean="0"/>
              <a:t>Scalable with minimal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Built </a:t>
            </a:r>
            <a:r>
              <a:rPr lang="en-US" dirty="0" smtClean="0"/>
              <a:t>on familiar technologies (Java, SQL and etc..)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Adherence </a:t>
            </a:r>
            <a:r>
              <a:rPr lang="en-US" dirty="0" smtClean="0"/>
              <a:t>to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Compatibility with other applications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for deployment and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Extensible Architecture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038600" y="3360761"/>
            <a:ext cx="1066800" cy="12954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38466" y="1341460"/>
            <a:ext cx="3733800" cy="54403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Lower TCO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Stable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Lower development and maintenance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troubleshoot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1734" y="685799"/>
            <a:ext cx="3733800" cy="7050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Criteria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5238466" y="685797"/>
            <a:ext cx="3733800" cy="6556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Benefits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21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Platform Design Approach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26618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Meta data driven</a:t>
            </a:r>
          </a:p>
          <a:p>
            <a:endParaRPr lang="en-US" dirty="0" smtClean="0"/>
          </a:p>
          <a:p>
            <a:r>
              <a:rPr lang="en-US" dirty="0" smtClean="0"/>
              <a:t>Reusable components</a:t>
            </a:r>
          </a:p>
          <a:p>
            <a:endParaRPr lang="en-US" dirty="0" smtClean="0"/>
          </a:p>
          <a:p>
            <a:r>
              <a:rPr lang="en-US" dirty="0" smtClean="0"/>
              <a:t>Configuration Based ETL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 Based BI Objects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1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Proposed Architecture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7480438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76225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17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Platform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6391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Words>257</Words>
  <Application>Microsoft Office PowerPoint</Application>
  <PresentationFormat>On-screen Show (4:3)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Harlow Solid Italic</vt:lpstr>
      <vt:lpstr>Office Theme</vt:lpstr>
      <vt:lpstr>Analytics  as a  Service</vt:lpstr>
      <vt:lpstr>Objective</vt:lpstr>
      <vt:lpstr>PowerPoint Presentation</vt:lpstr>
      <vt:lpstr>Service Offerings</vt:lpstr>
      <vt:lpstr>Data Roadmap</vt:lpstr>
      <vt:lpstr>Technology Selection</vt:lpstr>
      <vt:lpstr>Platform Design Approach</vt:lpstr>
      <vt:lpstr>Proposed Architecture</vt:lpstr>
      <vt:lpstr>Platform </vt:lpstr>
      <vt:lpstr>Platform Contd..</vt:lpstr>
      <vt:lpstr>Why Horton Works Dataflow for ETL?</vt:lpstr>
      <vt:lpstr>Why Greenplum for Database?</vt:lpstr>
      <vt:lpstr>Why SpagoBI for Business Intelligence</vt:lpstr>
      <vt:lpstr>Why MADlib and R for Analytics?</vt:lpstr>
      <vt:lpstr>Why Vega for Visualization?</vt:lpstr>
      <vt:lpstr>&lt;&gt;</vt:lpstr>
      <vt:lpstr>&lt;&gt;</vt:lpstr>
      <vt:lpstr>&lt;&gt;</vt:lpstr>
      <vt:lpstr>&lt;&gt;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</dc:creator>
  <cp:lastModifiedBy>Agilavasu Chokkalingam Parvathynathan</cp:lastModifiedBy>
  <cp:revision>57</cp:revision>
  <dcterms:created xsi:type="dcterms:W3CDTF">2006-08-16T00:00:00Z</dcterms:created>
  <dcterms:modified xsi:type="dcterms:W3CDTF">2016-12-21T09:53:45Z</dcterms:modified>
</cp:coreProperties>
</file>