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0"/>
  </p:handoutMasterIdLst>
  <p:sldIdLst>
    <p:sldId id="271" r:id="rId2"/>
    <p:sldId id="264" r:id="rId3"/>
    <p:sldId id="269" r:id="rId4"/>
    <p:sldId id="270" r:id="rId5"/>
    <p:sldId id="27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53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</dgm:pt>
    <dgm:pt modelId="{24CE4310-E228-49E9-AFFB-3A7F338E8296}" type="pres">
      <dgm:prSet presAssocID="{CE4A406E-2D71-4FE6-AA1A-0CF619E914C6}" presName="Accent" presStyleLbl="node1" presStyleIdx="0" presStyleCnt="4"/>
      <dgm:spPr/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</dgm:pt>
    <dgm:pt modelId="{9772B6B8-3F10-4410-9ADC-24B5A504419B}" type="pres">
      <dgm:prSet presAssocID="{5A040F10-56E2-4967-867D-A7581F120BC0}" presName="Accent" presStyleLbl="node1" presStyleIdx="1" presStyleCnt="4"/>
      <dgm:spPr/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</dgm:pt>
    <dgm:pt modelId="{19C11CCE-27CD-417D-82EB-9535C4F9B645}" type="pres">
      <dgm:prSet presAssocID="{21CCFB57-876E-4597-BB0B-073947A68DAC}" presName="Accent" presStyleLbl="node1" presStyleIdx="2" presStyleCnt="4"/>
      <dgm:spPr/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</dgm:pt>
    <dgm:pt modelId="{A5FFA163-8992-452E-9883-C9C55A04EF3B}" type="pres">
      <dgm:prSet presAssocID="{15F3539F-B912-4C82-8DA9-305AF4DD1177}" presName="Accent" presStyleLbl="node1" presStyleIdx="3" presStyleCnt="4"/>
      <dgm:spPr/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Information Mgmt.</a:t>
          </a:r>
          <a:endParaRPr lang="en-US" sz="1800" b="1" dirty="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EADA23D7-8C4E-44F7-99AA-8AABF09791C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Big data Strategy and Solution</a:t>
          </a:r>
          <a:endParaRPr lang="en-US" dirty="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Advanced forecasting</a:t>
          </a:r>
          <a:endParaRPr lang="en-US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9999057B-9639-404A-9777-5FCFFB7BC712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Data Governance</a:t>
          </a:r>
        </a:p>
      </dgm:t>
    </dgm:pt>
    <dgm:pt modelId="{30883445-5AE1-4088-8771-21E6DA089A19}" type="parTrans" cxnId="{5CC10A86-B4E2-41FF-8E5B-4FCF0F7E8A3D}">
      <dgm:prSet/>
      <dgm:spPr/>
      <dgm:t>
        <a:bodyPr/>
        <a:lstStyle/>
        <a:p>
          <a:endParaRPr lang="en-US"/>
        </a:p>
      </dgm:t>
    </dgm:pt>
    <dgm:pt modelId="{FC8113A3-3E07-47A6-AA86-19AF0EEE4886}" type="sibTrans" cxnId="{5CC10A86-B4E2-41FF-8E5B-4FCF0F7E8A3D}">
      <dgm:prSet/>
      <dgm:spPr/>
      <dgm:t>
        <a:bodyPr/>
        <a:lstStyle/>
        <a:p>
          <a:endParaRPr lang="en-US"/>
        </a:p>
      </dgm:t>
    </dgm:pt>
    <dgm:pt modelId="{85645AE3-7E1E-4FFA-BB3F-9537808DEB8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Master Data Management</a:t>
          </a:r>
        </a:p>
      </dgm:t>
    </dgm:pt>
    <dgm:pt modelId="{C3BF06B2-E479-4D66-B9E4-71EE8B223C01}" type="parTrans" cxnId="{5F4E8132-25ED-469E-9D54-0214C52A55F7}">
      <dgm:prSet/>
      <dgm:spPr/>
      <dgm:t>
        <a:bodyPr/>
        <a:lstStyle/>
        <a:p>
          <a:endParaRPr lang="en-US"/>
        </a:p>
      </dgm:t>
    </dgm:pt>
    <dgm:pt modelId="{EFA639E6-FAD0-42F0-8088-A28237662DAA}" type="sibTrans" cxnId="{5F4E8132-25ED-469E-9D54-0214C52A55F7}">
      <dgm:prSet/>
      <dgm:spPr/>
      <dgm:t>
        <a:bodyPr/>
        <a:lstStyle/>
        <a:p>
          <a:endParaRPr lang="en-US"/>
        </a:p>
      </dgm:t>
    </dgm:pt>
    <dgm:pt modelId="{847F54CC-188D-496C-A97D-1710EA8AFD5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Country Based Compliance and regulation (Begin with India)</a:t>
          </a:r>
          <a:endParaRPr lang="en-US" dirty="0"/>
        </a:p>
      </dgm:t>
    </dgm:pt>
    <dgm:pt modelId="{8F9373CA-508A-427F-A39F-0AD726722E48}" type="parTrans" cxnId="{36B276E6-C7B3-458C-8D96-79CD626123C4}">
      <dgm:prSet/>
      <dgm:spPr/>
      <dgm:t>
        <a:bodyPr/>
        <a:lstStyle/>
        <a:p>
          <a:endParaRPr lang="en-US"/>
        </a:p>
      </dgm:t>
    </dgm:pt>
    <dgm:pt modelId="{66770D81-9AE9-4FA0-B54A-7476B2858B2A}" type="sibTrans" cxnId="{36B276E6-C7B3-458C-8D96-79CD626123C4}">
      <dgm:prSet/>
      <dgm:spPr/>
      <dgm:t>
        <a:bodyPr/>
        <a:lstStyle/>
        <a:p>
          <a:endParaRPr lang="en-US"/>
        </a:p>
      </dgm:t>
    </dgm:pt>
    <dgm:pt modelId="{45F08243-FEE6-48AA-916C-0E5A4AF947A4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Mobile BI</a:t>
          </a:r>
          <a:endParaRPr lang="en-US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C90F49-BDC7-4334-8F81-575478BDA55F}" type="pres">
      <dgm:prSet presAssocID="{57435158-73FE-4931-9032-D2A6D992E5E3}" presName="linNode" presStyleCnt="0"/>
      <dgm:spPr/>
    </dgm:pt>
    <dgm:pt modelId="{13BB58E9-8BD3-457D-87F0-5F9EB21EE1F3}" type="pres">
      <dgm:prSet presAssocID="{57435158-73FE-4931-9032-D2A6D992E5E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5AEDA-E10E-42C8-81DE-5542FE0A58EB}" type="pres">
      <dgm:prSet presAssocID="{57435158-73FE-4931-9032-D2A6D992E5E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266A1-9868-4FD1-B9A4-1B2BC972D084}" type="pres">
      <dgm:prSet presAssocID="{6ACBE211-AF07-4448-9A0F-F77B0457103F}" presName="sp" presStyleCnt="0"/>
      <dgm:spPr/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1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EF08FBF1-9125-4DD5-93EF-49A1E6126F3C}" type="presOf" srcId="{847F54CC-188D-496C-A97D-1710EA8AFD53}" destId="{AAB5AEDA-E10E-42C8-81DE-5542FE0A58EB}" srcOrd="0" destOrd="3" presId="urn:microsoft.com/office/officeart/2005/8/layout/vList5"/>
    <dgm:cxn modelId="{C12BF6C6-EFCF-4677-9C47-8371C98D316B}" srcId="{8A41F4E2-9965-40D1-AFAC-311091E25C7C}" destId="{C2E9F060-F3A2-4D7C-8EED-643C02E6245D}" srcOrd="2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36B276E6-C7B3-458C-8D96-79CD626123C4}" srcId="{57435158-73FE-4931-9032-D2A6D992E5E3}" destId="{847F54CC-188D-496C-A97D-1710EA8AFD53}" srcOrd="3" destOrd="0" parTransId="{8F9373CA-508A-427F-A39F-0AD726722E48}" sibTransId="{66770D81-9AE9-4FA0-B54A-7476B2858B2A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A6D46A6B-8027-4860-B83F-5BF89181A322}" type="presOf" srcId="{85645AE3-7E1E-4FFA-BB3F-9537808DEB83}" destId="{AAB5AEDA-E10E-42C8-81DE-5542FE0A58EB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5CC10A86-B4E2-41FF-8E5B-4FCF0F7E8A3D}" srcId="{57435158-73FE-4931-9032-D2A6D992E5E3}" destId="{9999057B-9639-404A-9777-5FCFFB7BC712}" srcOrd="1" destOrd="0" parTransId="{30883445-5AE1-4088-8771-21E6DA089A19}" sibTransId="{FC8113A3-3E07-47A6-AA86-19AF0EEE4886}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370588A0-1327-4EFA-8297-D9B48B505079}" type="presOf" srcId="{EADA23D7-8C4E-44F7-99AA-8AABF09791C4}" destId="{AAB5AEDA-E10E-42C8-81DE-5542FE0A58EB}" srcOrd="0" destOrd="0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5F4E8132-25ED-469E-9D54-0214C52A55F7}" srcId="{57435158-73FE-4931-9032-D2A6D992E5E3}" destId="{85645AE3-7E1E-4FFA-BB3F-9537808DEB83}" srcOrd="2" destOrd="0" parTransId="{C3BF06B2-E479-4D66-B9E4-71EE8B223C01}" sibTransId="{EFA639E6-FAD0-42F0-8088-A28237662DAA}"/>
    <dgm:cxn modelId="{EBF30AE6-7FCC-466E-876F-D3CFFB9FB028}" type="presOf" srcId="{57435158-73FE-4931-9032-D2A6D992E5E3}" destId="{13BB58E9-8BD3-457D-87F0-5F9EB21EE1F3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73610773-FB6F-4D01-A72E-8123C17B14E3}" type="presOf" srcId="{9999057B-9639-404A-9777-5FCFFB7BC712}" destId="{AAB5AEDA-E10E-42C8-81DE-5542FE0A58EB}" srcOrd="0" destOrd="1" presId="urn:microsoft.com/office/officeart/2005/8/layout/vList5"/>
    <dgm:cxn modelId="{095A850C-156C-496A-9416-4AE8B92B0565}" type="presParOf" srcId="{3E269644-0F57-45F6-A976-EC62057401D4}" destId="{6DC90F49-BDC7-4334-8F81-575478BDA55F}" srcOrd="0" destOrd="0" presId="urn:microsoft.com/office/officeart/2005/8/layout/vList5"/>
    <dgm:cxn modelId="{EC3DD0C8-8105-4AFE-87F5-94BC237C84F6}" type="presParOf" srcId="{6DC90F49-BDC7-4334-8F81-575478BDA55F}" destId="{13BB58E9-8BD3-457D-87F0-5F9EB21EE1F3}" srcOrd="0" destOrd="0" presId="urn:microsoft.com/office/officeart/2005/8/layout/vList5"/>
    <dgm:cxn modelId="{C9A45C64-1BBD-426E-9669-377F2F75D002}" type="presParOf" srcId="{6DC90F49-BDC7-4334-8F81-575478BDA55F}" destId="{AAB5AEDA-E10E-42C8-81DE-5542FE0A58EB}" srcOrd="1" destOrd="0" presId="urn:microsoft.com/office/officeart/2005/8/layout/vList5"/>
    <dgm:cxn modelId="{90632A3D-0348-4451-9C33-11DFBF9FDED7}" type="presParOf" srcId="{3E269644-0F57-45F6-A976-EC62057401D4}" destId="{FD2266A1-9868-4FD1-B9A4-1B2BC972D084}" srcOrd="1" destOrd="0" presId="urn:microsoft.com/office/officeart/2005/8/layout/vList5"/>
    <dgm:cxn modelId="{14F3FF7A-726F-4131-B441-9B923A7DF190}" type="presParOf" srcId="{3E269644-0F57-45F6-A976-EC62057401D4}" destId="{8D9B2814-2DC4-41FF-AA4F-48502B4DB9FB}" srcOrd="2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3" destOrd="0" presId="urn:microsoft.com/office/officeart/2005/8/layout/vList5"/>
    <dgm:cxn modelId="{17E2AE1F-544C-46EA-AF6C-6868E3E857E0}" type="presParOf" srcId="{3E269644-0F57-45F6-A976-EC62057401D4}" destId="{B12904A8-1E52-48FC-9F10-DDA4445B71DD}" srcOrd="4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400" dirty="0" smtClean="0"/>
            <a:t>Structured Data Source</a:t>
          </a:r>
          <a:endParaRPr lang="en-US" sz="24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400" dirty="0" smtClean="0"/>
            <a:t>Semi-structured</a:t>
          </a:r>
          <a:endParaRPr lang="en-US" sz="24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400" dirty="0" smtClean="0"/>
            <a:t>Un-structured</a:t>
          </a:r>
          <a:endParaRPr lang="en-US" sz="24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22DF6C-2954-4053-9414-7E145F61F862}" type="doc">
      <dgm:prSet loTypeId="urn:microsoft.com/office/officeart/2005/8/layout/cycle2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F81D15-8182-44D1-B7C7-5468506714C7}">
      <dgm:prSet phldrT="[Text]" custT="1"/>
      <dgm:spPr/>
      <dgm:t>
        <a:bodyPr/>
        <a:lstStyle/>
        <a:p>
          <a:r>
            <a:rPr lang="en-US" sz="1600" b="1" dirty="0" smtClean="0"/>
            <a:t>Open Source</a:t>
          </a:r>
          <a:endParaRPr lang="en-US" sz="1600" b="1" dirty="0"/>
        </a:p>
      </dgm:t>
    </dgm:pt>
    <dgm:pt modelId="{B36D82E7-F547-416B-9FB1-B37D5886C242}" type="parTrans" cxnId="{DD3324CE-80BA-4D81-B730-84C00872B958}">
      <dgm:prSet/>
      <dgm:spPr/>
      <dgm:t>
        <a:bodyPr/>
        <a:lstStyle/>
        <a:p>
          <a:endParaRPr lang="en-US" sz="1600" b="1"/>
        </a:p>
      </dgm:t>
    </dgm:pt>
    <dgm:pt modelId="{CBAFF2E7-4D4D-4D16-BCB0-58516199C992}" type="sibTrans" cxnId="{DD3324CE-80BA-4D81-B730-84C00872B958}">
      <dgm:prSet custT="1"/>
      <dgm:spPr/>
      <dgm:t>
        <a:bodyPr/>
        <a:lstStyle/>
        <a:p>
          <a:endParaRPr lang="en-US" sz="1600" b="1"/>
        </a:p>
      </dgm:t>
    </dgm:pt>
    <dgm:pt modelId="{52156BC5-6160-4113-AB14-31A7BC96835E}">
      <dgm:prSet phldrT="[Text]" custT="1"/>
      <dgm:spPr/>
      <dgm:t>
        <a:bodyPr/>
        <a:lstStyle/>
        <a:p>
          <a:r>
            <a:rPr lang="en-US" sz="1600" b="1" dirty="0" smtClean="0"/>
            <a:t>Scalability</a:t>
          </a:r>
          <a:endParaRPr lang="en-US" sz="1600" b="1" dirty="0"/>
        </a:p>
      </dgm:t>
    </dgm:pt>
    <dgm:pt modelId="{94251356-D811-4B1B-8EE6-39ACB8903D24}" type="parTrans" cxnId="{ABDA2342-2071-4CDC-A65D-02BC4CABCBF8}">
      <dgm:prSet/>
      <dgm:spPr/>
      <dgm:t>
        <a:bodyPr/>
        <a:lstStyle/>
        <a:p>
          <a:endParaRPr lang="en-US" sz="1600" b="1"/>
        </a:p>
      </dgm:t>
    </dgm:pt>
    <dgm:pt modelId="{125EF4CC-ECE3-498F-A3FB-DB4158304DB2}" type="sibTrans" cxnId="{ABDA2342-2071-4CDC-A65D-02BC4CABCBF8}">
      <dgm:prSet custT="1"/>
      <dgm:spPr/>
      <dgm:t>
        <a:bodyPr/>
        <a:lstStyle/>
        <a:p>
          <a:endParaRPr lang="en-US" sz="1600" b="1"/>
        </a:p>
      </dgm:t>
    </dgm:pt>
    <dgm:pt modelId="{B454FDC6-15D6-4F51-958A-94B65F389876}">
      <dgm:prSet phldrT="[Text]" custT="1"/>
      <dgm:spPr/>
      <dgm:t>
        <a:bodyPr/>
        <a:lstStyle/>
        <a:p>
          <a:r>
            <a:rPr lang="en-US" sz="1600" b="1" dirty="0" smtClean="0"/>
            <a:t>Proven</a:t>
          </a:r>
          <a:endParaRPr lang="en-US" sz="1600" b="1" dirty="0"/>
        </a:p>
      </dgm:t>
    </dgm:pt>
    <dgm:pt modelId="{C662D717-D828-42BB-8030-0F4DDDF233DA}" type="parTrans" cxnId="{8C43CCC6-2FF3-44DA-8D06-C664E654BFA9}">
      <dgm:prSet/>
      <dgm:spPr/>
      <dgm:t>
        <a:bodyPr/>
        <a:lstStyle/>
        <a:p>
          <a:endParaRPr lang="en-US" sz="1600" b="1"/>
        </a:p>
      </dgm:t>
    </dgm:pt>
    <dgm:pt modelId="{B493DD26-0E10-4840-B55E-31AC7B4FDB40}" type="sibTrans" cxnId="{8C43CCC6-2FF3-44DA-8D06-C664E654BFA9}">
      <dgm:prSet custT="1"/>
      <dgm:spPr/>
      <dgm:t>
        <a:bodyPr/>
        <a:lstStyle/>
        <a:p>
          <a:endParaRPr lang="en-US" sz="1600" b="1"/>
        </a:p>
      </dgm:t>
    </dgm:pt>
    <dgm:pt modelId="{6CD92A5A-0DA9-4937-A856-EDEA92091F0F}">
      <dgm:prSet phldrT="[Text]" custT="1"/>
      <dgm:spPr/>
      <dgm:t>
        <a:bodyPr/>
        <a:lstStyle/>
        <a:p>
          <a:r>
            <a:rPr lang="en-US" sz="1600" b="1" dirty="0" smtClean="0"/>
            <a:t>Low learning curve</a:t>
          </a:r>
          <a:endParaRPr lang="en-US" sz="1600" b="1" dirty="0"/>
        </a:p>
      </dgm:t>
    </dgm:pt>
    <dgm:pt modelId="{697C7107-57C2-4F74-965D-20B06B45AEB0}" type="parTrans" cxnId="{8384B2AB-E011-44BC-8AFF-E7611E74FB99}">
      <dgm:prSet/>
      <dgm:spPr/>
      <dgm:t>
        <a:bodyPr/>
        <a:lstStyle/>
        <a:p>
          <a:endParaRPr lang="en-US" sz="1600" b="1"/>
        </a:p>
      </dgm:t>
    </dgm:pt>
    <dgm:pt modelId="{AB9648E3-25B7-46FC-BFE1-341A84B433F7}" type="sibTrans" cxnId="{8384B2AB-E011-44BC-8AFF-E7611E74FB99}">
      <dgm:prSet custT="1"/>
      <dgm:spPr/>
      <dgm:t>
        <a:bodyPr/>
        <a:lstStyle/>
        <a:p>
          <a:endParaRPr lang="en-US" sz="1600" b="1"/>
        </a:p>
      </dgm:t>
    </dgm:pt>
    <dgm:pt modelId="{6F9B1808-DAC7-4DF6-8965-BAC6C86ED0F3}">
      <dgm:prSet phldrT="[Text]" custT="1"/>
      <dgm:spPr/>
      <dgm:t>
        <a:bodyPr/>
        <a:lstStyle/>
        <a:p>
          <a:r>
            <a:rPr lang="en-US" sz="1600" b="1" dirty="0" smtClean="0"/>
            <a:t>Low Complexity</a:t>
          </a:r>
          <a:endParaRPr lang="en-US" sz="1600" b="1" dirty="0"/>
        </a:p>
      </dgm:t>
    </dgm:pt>
    <dgm:pt modelId="{E782098A-E761-41AD-9500-26ABDE0FFEEA}" type="parTrans" cxnId="{AA786598-6165-4B57-9177-D0AAB610D450}">
      <dgm:prSet/>
      <dgm:spPr/>
      <dgm:t>
        <a:bodyPr/>
        <a:lstStyle/>
        <a:p>
          <a:endParaRPr lang="en-US" sz="1600" b="1"/>
        </a:p>
      </dgm:t>
    </dgm:pt>
    <dgm:pt modelId="{BB90CF38-E242-4A00-9F64-B3CF0DA335A4}" type="sibTrans" cxnId="{AA786598-6165-4B57-9177-D0AAB610D450}">
      <dgm:prSet custT="1"/>
      <dgm:spPr/>
      <dgm:t>
        <a:bodyPr/>
        <a:lstStyle/>
        <a:p>
          <a:endParaRPr lang="en-US" sz="1600" b="1"/>
        </a:p>
      </dgm:t>
    </dgm:pt>
    <dgm:pt modelId="{0BD76CBF-2CC8-4B10-B5B1-FD766B4C73A3}">
      <dgm:prSet phldrT="[Text]" custT="1"/>
      <dgm:spPr/>
      <dgm:t>
        <a:bodyPr/>
        <a:lstStyle/>
        <a:p>
          <a:r>
            <a:rPr lang="en-US" sz="1600" b="1" smtClean="0"/>
            <a:t>Easy to maintain</a:t>
          </a:r>
          <a:endParaRPr lang="en-US" sz="1600" b="1" dirty="0"/>
        </a:p>
      </dgm:t>
    </dgm:pt>
    <dgm:pt modelId="{87BD5190-2FA3-41F1-9DAD-E6F8A7425ED1}" type="parTrans" cxnId="{5926580E-5CD3-4BE1-A665-FF79D08F4E2B}">
      <dgm:prSet/>
      <dgm:spPr/>
      <dgm:t>
        <a:bodyPr/>
        <a:lstStyle/>
        <a:p>
          <a:endParaRPr lang="en-US" sz="1600" b="1"/>
        </a:p>
      </dgm:t>
    </dgm:pt>
    <dgm:pt modelId="{5612A079-0D41-43C6-9694-6E80F27BB1AD}" type="sibTrans" cxnId="{5926580E-5CD3-4BE1-A665-FF79D08F4E2B}">
      <dgm:prSet custT="1"/>
      <dgm:spPr/>
      <dgm:t>
        <a:bodyPr/>
        <a:lstStyle/>
        <a:p>
          <a:endParaRPr lang="en-US" sz="1600" b="1"/>
        </a:p>
      </dgm:t>
    </dgm:pt>
    <dgm:pt modelId="{A9389156-BE24-46BF-8747-D717E391D408}">
      <dgm:prSet phldrT="[Text]" custT="1"/>
      <dgm:spPr/>
      <dgm:t>
        <a:bodyPr/>
        <a:lstStyle/>
        <a:p>
          <a:r>
            <a:rPr lang="en-US" sz="1600" b="1" i="0" u="none" smtClean="0"/>
            <a:t>Light weight</a:t>
          </a:r>
          <a:endParaRPr lang="en-US" sz="1600" b="1" dirty="0"/>
        </a:p>
      </dgm:t>
    </dgm:pt>
    <dgm:pt modelId="{24CA1E9C-5F92-440A-8BCC-1C8F55DD901A}" type="parTrans" cxnId="{8AF2AD6B-E5F6-4314-83F6-46947965E344}">
      <dgm:prSet/>
      <dgm:spPr/>
      <dgm:t>
        <a:bodyPr/>
        <a:lstStyle/>
        <a:p>
          <a:endParaRPr lang="en-US" sz="1600" b="1"/>
        </a:p>
      </dgm:t>
    </dgm:pt>
    <dgm:pt modelId="{1520B148-80BC-4D22-8B2E-7EA4997045D8}" type="sibTrans" cxnId="{8AF2AD6B-E5F6-4314-83F6-46947965E344}">
      <dgm:prSet custT="1"/>
      <dgm:spPr/>
      <dgm:t>
        <a:bodyPr/>
        <a:lstStyle/>
        <a:p>
          <a:endParaRPr lang="en-US" sz="1600" b="1"/>
        </a:p>
      </dgm:t>
    </dgm:pt>
    <dgm:pt modelId="{7CB57541-63AA-4EA3-9D73-90519812542F}">
      <dgm:prSet phldrT="[Text]" custT="1"/>
      <dgm:spPr/>
      <dgm:t>
        <a:bodyPr/>
        <a:lstStyle/>
        <a:p>
          <a:r>
            <a:rPr lang="en-US" sz="1600" b="1" i="0" u="none" smtClean="0"/>
            <a:t>Cloud Support</a:t>
          </a:r>
          <a:endParaRPr lang="en-US" sz="1600" b="1" dirty="0"/>
        </a:p>
      </dgm:t>
    </dgm:pt>
    <dgm:pt modelId="{E81C9949-00DA-4F7C-B1DE-3D862DB78B8C}" type="parTrans" cxnId="{6F42D32B-902B-47F3-A611-207B01E3A410}">
      <dgm:prSet/>
      <dgm:spPr/>
      <dgm:t>
        <a:bodyPr/>
        <a:lstStyle/>
        <a:p>
          <a:endParaRPr lang="en-US" sz="1600" b="1"/>
        </a:p>
      </dgm:t>
    </dgm:pt>
    <dgm:pt modelId="{D8CE4EB7-6F89-4CDC-9A5C-FF99F2DB13A7}" type="sibTrans" cxnId="{6F42D32B-902B-47F3-A611-207B01E3A410}">
      <dgm:prSet custT="1"/>
      <dgm:spPr/>
      <dgm:t>
        <a:bodyPr/>
        <a:lstStyle/>
        <a:p>
          <a:endParaRPr lang="en-US" sz="1600" b="1"/>
        </a:p>
      </dgm:t>
    </dgm:pt>
    <dgm:pt modelId="{A0FD36B4-5E63-4C29-B632-10B1C267089B}" type="pres">
      <dgm:prSet presAssocID="{8222DF6C-2954-4053-9414-7E145F61F8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2B6222-08BB-4469-9E4C-C1DD4A30946E}" type="pres">
      <dgm:prSet presAssocID="{11F81D15-8182-44D1-B7C7-5468506714C7}" presName="node" presStyleLbl="node1" presStyleIdx="0" presStyleCnt="8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A7D78-6817-4636-BD7E-64D87A576842}" type="pres">
      <dgm:prSet presAssocID="{CBAFF2E7-4D4D-4D16-BCB0-58516199C992}" presName="sibTrans" presStyleLbl="sibTrans2D1" presStyleIdx="0" presStyleCnt="8"/>
      <dgm:spPr/>
      <dgm:t>
        <a:bodyPr/>
        <a:lstStyle/>
        <a:p>
          <a:endParaRPr lang="en-US"/>
        </a:p>
      </dgm:t>
    </dgm:pt>
    <dgm:pt modelId="{00020BEE-25BE-4EE2-8900-31D83D158CBE}" type="pres">
      <dgm:prSet presAssocID="{CBAFF2E7-4D4D-4D16-BCB0-58516199C992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424FBFFB-6A12-4A8C-AAF1-2FAD31DF37D6}" type="pres">
      <dgm:prSet presAssocID="{52156BC5-6160-4113-AB14-31A7BC96835E}" presName="node" presStyleLbl="node1" presStyleIdx="1" presStyleCnt="8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7413C-7820-468A-84D3-07E620C69EA1}" type="pres">
      <dgm:prSet presAssocID="{125EF4CC-ECE3-498F-A3FB-DB4158304DB2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3246948-EA1D-49EF-ABAE-B799E9E93A60}" type="pres">
      <dgm:prSet presAssocID="{125EF4CC-ECE3-498F-A3FB-DB4158304DB2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129E5C94-C62C-4043-8EB3-4DC3B1B11C21}" type="pres">
      <dgm:prSet presAssocID="{B454FDC6-15D6-4F51-958A-94B65F389876}" presName="node" presStyleLbl="node1" presStyleIdx="2" presStyleCnt="8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B7CE9-9314-4441-A3AB-F554B05A0CC4}" type="pres">
      <dgm:prSet presAssocID="{B493DD26-0E10-4840-B55E-31AC7B4FDB40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C9BDF05-E129-4572-85C8-75384179D8E3}" type="pres">
      <dgm:prSet presAssocID="{B493DD26-0E10-4840-B55E-31AC7B4FDB40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E2C5EB64-46F7-46EE-950D-21428E263F7F}" type="pres">
      <dgm:prSet presAssocID="{6CD92A5A-0DA9-4937-A856-EDEA92091F0F}" presName="node" presStyleLbl="node1" presStyleIdx="3" presStyleCnt="8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AF194-2AD8-4FF9-93A4-CB52FBC88F1D}" type="pres">
      <dgm:prSet presAssocID="{AB9648E3-25B7-46FC-BFE1-341A84B433F7}" presName="sibTrans" presStyleLbl="sibTrans2D1" presStyleIdx="3" presStyleCnt="8"/>
      <dgm:spPr/>
      <dgm:t>
        <a:bodyPr/>
        <a:lstStyle/>
        <a:p>
          <a:endParaRPr lang="en-US"/>
        </a:p>
      </dgm:t>
    </dgm:pt>
    <dgm:pt modelId="{FB6CC13E-3950-4A25-846E-D9CD5E3DFA1E}" type="pres">
      <dgm:prSet presAssocID="{AB9648E3-25B7-46FC-BFE1-341A84B433F7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9A1D0261-766F-4914-90E4-02ED8F791C95}" type="pres">
      <dgm:prSet presAssocID="{6F9B1808-DAC7-4DF6-8965-BAC6C86ED0F3}" presName="node" presStyleLbl="node1" presStyleIdx="4" presStyleCnt="8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AB56-C1C2-4E10-B6BA-59EFF5E46E90}" type="pres">
      <dgm:prSet presAssocID="{BB90CF38-E242-4A00-9F64-B3CF0DA335A4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6AE01E-FCAB-4AB0-AC94-1865DBD20459}" type="pres">
      <dgm:prSet presAssocID="{BB90CF38-E242-4A00-9F64-B3CF0DA335A4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CFD43E62-0262-4277-97AA-448F51DC12EA}" type="pres">
      <dgm:prSet presAssocID="{0BD76CBF-2CC8-4B10-B5B1-FD766B4C73A3}" presName="node" presStyleLbl="node1" presStyleIdx="5" presStyleCnt="8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F76C7-EC85-4918-98C1-83E506A30DDE}" type="pres">
      <dgm:prSet presAssocID="{5612A079-0D41-43C6-9694-6E80F27BB1AD}" presName="sibTrans" presStyleLbl="sibTrans2D1" presStyleIdx="5" presStyleCnt="8"/>
      <dgm:spPr/>
      <dgm:t>
        <a:bodyPr/>
        <a:lstStyle/>
        <a:p>
          <a:endParaRPr lang="en-US"/>
        </a:p>
      </dgm:t>
    </dgm:pt>
    <dgm:pt modelId="{F6224AC6-E6AF-41AE-9C50-B0EB965A13FC}" type="pres">
      <dgm:prSet presAssocID="{5612A079-0D41-43C6-9694-6E80F27BB1AD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A1433F36-7959-4D85-AEBE-2B4E5B8AFDFA}" type="pres">
      <dgm:prSet presAssocID="{A9389156-BE24-46BF-8747-D717E391D408}" presName="node" presStyleLbl="node1" presStyleIdx="6" presStyleCnt="8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2D1F1-3268-4633-AECF-E1088149916A}" type="pres">
      <dgm:prSet presAssocID="{1520B148-80BC-4D22-8B2E-7EA4997045D8}" presName="sibTrans" presStyleLbl="sibTrans2D1" presStyleIdx="6" presStyleCnt="8"/>
      <dgm:spPr/>
      <dgm:t>
        <a:bodyPr/>
        <a:lstStyle/>
        <a:p>
          <a:endParaRPr lang="en-US"/>
        </a:p>
      </dgm:t>
    </dgm:pt>
    <dgm:pt modelId="{4679E939-5197-4784-953E-380EF8535199}" type="pres">
      <dgm:prSet presAssocID="{1520B148-80BC-4D22-8B2E-7EA4997045D8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8A600920-6744-4A37-B7D9-C4CED9312A73}" type="pres">
      <dgm:prSet presAssocID="{7CB57541-63AA-4EA3-9D73-90519812542F}" presName="node" presStyleLbl="node1" presStyleIdx="7" presStyleCnt="8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0611D-CE57-4F3F-A21C-CDE7227A3E47}" type="pres">
      <dgm:prSet presAssocID="{D8CE4EB7-6F89-4CDC-9A5C-FF99F2DB13A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98B2210D-439A-4097-B493-0705118C34EA}" type="pres">
      <dgm:prSet presAssocID="{D8CE4EB7-6F89-4CDC-9A5C-FF99F2DB13A7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ABDA2342-2071-4CDC-A65D-02BC4CABCBF8}" srcId="{8222DF6C-2954-4053-9414-7E145F61F862}" destId="{52156BC5-6160-4113-AB14-31A7BC96835E}" srcOrd="1" destOrd="0" parTransId="{94251356-D811-4B1B-8EE6-39ACB8903D24}" sibTransId="{125EF4CC-ECE3-498F-A3FB-DB4158304DB2}"/>
    <dgm:cxn modelId="{66899223-D319-4EBE-9979-9D130A2CD4D0}" type="presOf" srcId="{A9389156-BE24-46BF-8747-D717E391D408}" destId="{A1433F36-7959-4D85-AEBE-2B4E5B8AFDFA}" srcOrd="0" destOrd="0" presId="urn:microsoft.com/office/officeart/2005/8/layout/cycle2"/>
    <dgm:cxn modelId="{6714A28A-B2FA-4FB3-8DAD-59907DD1DF12}" type="presOf" srcId="{D8CE4EB7-6F89-4CDC-9A5C-FF99F2DB13A7}" destId="{98B2210D-439A-4097-B493-0705118C34EA}" srcOrd="1" destOrd="0" presId="urn:microsoft.com/office/officeart/2005/8/layout/cycle2"/>
    <dgm:cxn modelId="{2084F813-0185-4F27-8B60-3E0D89FA5D9A}" type="presOf" srcId="{B454FDC6-15D6-4F51-958A-94B65F389876}" destId="{129E5C94-C62C-4043-8EB3-4DC3B1B11C21}" srcOrd="0" destOrd="0" presId="urn:microsoft.com/office/officeart/2005/8/layout/cycle2"/>
    <dgm:cxn modelId="{5865F2AF-8012-48A2-B868-DB6598F28DAF}" type="presOf" srcId="{CBAFF2E7-4D4D-4D16-BCB0-58516199C992}" destId="{07AA7D78-6817-4636-BD7E-64D87A576842}" srcOrd="0" destOrd="0" presId="urn:microsoft.com/office/officeart/2005/8/layout/cycle2"/>
    <dgm:cxn modelId="{87F6726B-342E-450C-A587-28E0C965278F}" type="presOf" srcId="{6CD92A5A-0DA9-4937-A856-EDEA92091F0F}" destId="{E2C5EB64-46F7-46EE-950D-21428E263F7F}" srcOrd="0" destOrd="0" presId="urn:microsoft.com/office/officeart/2005/8/layout/cycle2"/>
    <dgm:cxn modelId="{8AF2AD6B-E5F6-4314-83F6-46947965E344}" srcId="{8222DF6C-2954-4053-9414-7E145F61F862}" destId="{A9389156-BE24-46BF-8747-D717E391D408}" srcOrd="6" destOrd="0" parTransId="{24CA1E9C-5F92-440A-8BCC-1C8F55DD901A}" sibTransId="{1520B148-80BC-4D22-8B2E-7EA4997045D8}"/>
    <dgm:cxn modelId="{AA786598-6165-4B57-9177-D0AAB610D450}" srcId="{8222DF6C-2954-4053-9414-7E145F61F862}" destId="{6F9B1808-DAC7-4DF6-8965-BAC6C86ED0F3}" srcOrd="4" destOrd="0" parTransId="{E782098A-E761-41AD-9500-26ABDE0FFEEA}" sibTransId="{BB90CF38-E242-4A00-9F64-B3CF0DA335A4}"/>
    <dgm:cxn modelId="{9881ABDC-2C99-4549-831E-B1A99012C3F4}" type="presOf" srcId="{52156BC5-6160-4113-AB14-31A7BC96835E}" destId="{424FBFFB-6A12-4A8C-AAF1-2FAD31DF37D6}" srcOrd="0" destOrd="0" presId="urn:microsoft.com/office/officeart/2005/8/layout/cycle2"/>
    <dgm:cxn modelId="{1AAD56C1-FB8A-4DD1-8D67-C64FB870C3B0}" type="presOf" srcId="{AB9648E3-25B7-46FC-BFE1-341A84B433F7}" destId="{FB6CC13E-3950-4A25-846E-D9CD5E3DFA1E}" srcOrd="1" destOrd="0" presId="urn:microsoft.com/office/officeart/2005/8/layout/cycle2"/>
    <dgm:cxn modelId="{DD3324CE-80BA-4D81-B730-84C00872B958}" srcId="{8222DF6C-2954-4053-9414-7E145F61F862}" destId="{11F81D15-8182-44D1-B7C7-5468506714C7}" srcOrd="0" destOrd="0" parTransId="{B36D82E7-F547-416B-9FB1-B37D5886C242}" sibTransId="{CBAFF2E7-4D4D-4D16-BCB0-58516199C992}"/>
    <dgm:cxn modelId="{586FD615-17B1-4F04-88C9-A8F09A892011}" type="presOf" srcId="{1520B148-80BC-4D22-8B2E-7EA4997045D8}" destId="{D3F2D1F1-3268-4633-AECF-E1088149916A}" srcOrd="0" destOrd="0" presId="urn:microsoft.com/office/officeart/2005/8/layout/cycle2"/>
    <dgm:cxn modelId="{11BE7CAF-35D0-4F3A-8DBF-7C86D246BECE}" type="presOf" srcId="{125EF4CC-ECE3-498F-A3FB-DB4158304DB2}" destId="{E067413C-7820-468A-84D3-07E620C69EA1}" srcOrd="0" destOrd="0" presId="urn:microsoft.com/office/officeart/2005/8/layout/cycle2"/>
    <dgm:cxn modelId="{9EE27590-F618-43E9-ABC4-65377F95C56C}" type="presOf" srcId="{11F81D15-8182-44D1-B7C7-5468506714C7}" destId="{3B2B6222-08BB-4469-9E4C-C1DD4A30946E}" srcOrd="0" destOrd="0" presId="urn:microsoft.com/office/officeart/2005/8/layout/cycle2"/>
    <dgm:cxn modelId="{8C43CCC6-2FF3-44DA-8D06-C664E654BFA9}" srcId="{8222DF6C-2954-4053-9414-7E145F61F862}" destId="{B454FDC6-15D6-4F51-958A-94B65F389876}" srcOrd="2" destOrd="0" parTransId="{C662D717-D828-42BB-8030-0F4DDDF233DA}" sibTransId="{B493DD26-0E10-4840-B55E-31AC7B4FDB40}"/>
    <dgm:cxn modelId="{9DCDE046-A187-4843-8ECC-259EF8DF6701}" type="presOf" srcId="{B493DD26-0E10-4840-B55E-31AC7B4FDB40}" destId="{6EAB7CE9-9314-4441-A3AB-F554B05A0CC4}" srcOrd="0" destOrd="0" presId="urn:microsoft.com/office/officeart/2005/8/layout/cycle2"/>
    <dgm:cxn modelId="{EA0983BF-2B54-4C13-94D1-4476D461730B}" type="presOf" srcId="{5612A079-0D41-43C6-9694-6E80F27BB1AD}" destId="{F6224AC6-E6AF-41AE-9C50-B0EB965A13FC}" srcOrd="1" destOrd="0" presId="urn:microsoft.com/office/officeart/2005/8/layout/cycle2"/>
    <dgm:cxn modelId="{ADA7219C-347A-4EBB-A486-89B0B2FD29B6}" type="presOf" srcId="{6F9B1808-DAC7-4DF6-8965-BAC6C86ED0F3}" destId="{9A1D0261-766F-4914-90E4-02ED8F791C95}" srcOrd="0" destOrd="0" presId="urn:microsoft.com/office/officeart/2005/8/layout/cycle2"/>
    <dgm:cxn modelId="{B243D826-38F3-4EE2-9A2E-7AFD76171049}" type="presOf" srcId="{125EF4CC-ECE3-498F-A3FB-DB4158304DB2}" destId="{C3246948-EA1D-49EF-ABAE-B799E9E93A60}" srcOrd="1" destOrd="0" presId="urn:microsoft.com/office/officeart/2005/8/layout/cycle2"/>
    <dgm:cxn modelId="{8AFB860C-3B2F-43BD-AF29-985051B83DDF}" type="presOf" srcId="{B493DD26-0E10-4840-B55E-31AC7B4FDB40}" destId="{FC9BDF05-E129-4572-85C8-75384179D8E3}" srcOrd="1" destOrd="0" presId="urn:microsoft.com/office/officeart/2005/8/layout/cycle2"/>
    <dgm:cxn modelId="{02282D4E-D1B1-41BC-AE45-68AC00415228}" type="presOf" srcId="{AB9648E3-25B7-46FC-BFE1-341A84B433F7}" destId="{9B2AF194-2AD8-4FF9-93A4-CB52FBC88F1D}" srcOrd="0" destOrd="0" presId="urn:microsoft.com/office/officeart/2005/8/layout/cycle2"/>
    <dgm:cxn modelId="{F3F66691-078E-4CC2-8834-546EB9288FFD}" type="presOf" srcId="{0BD76CBF-2CC8-4B10-B5B1-FD766B4C73A3}" destId="{CFD43E62-0262-4277-97AA-448F51DC12EA}" srcOrd="0" destOrd="0" presId="urn:microsoft.com/office/officeart/2005/8/layout/cycle2"/>
    <dgm:cxn modelId="{4E787051-6BBB-415F-B9BF-1DDC909E56DD}" type="presOf" srcId="{8222DF6C-2954-4053-9414-7E145F61F862}" destId="{A0FD36B4-5E63-4C29-B632-10B1C267089B}" srcOrd="0" destOrd="0" presId="urn:microsoft.com/office/officeart/2005/8/layout/cycle2"/>
    <dgm:cxn modelId="{5926580E-5CD3-4BE1-A665-FF79D08F4E2B}" srcId="{8222DF6C-2954-4053-9414-7E145F61F862}" destId="{0BD76CBF-2CC8-4B10-B5B1-FD766B4C73A3}" srcOrd="5" destOrd="0" parTransId="{87BD5190-2FA3-41F1-9DAD-E6F8A7425ED1}" sibTransId="{5612A079-0D41-43C6-9694-6E80F27BB1AD}"/>
    <dgm:cxn modelId="{8384B2AB-E011-44BC-8AFF-E7611E74FB99}" srcId="{8222DF6C-2954-4053-9414-7E145F61F862}" destId="{6CD92A5A-0DA9-4937-A856-EDEA92091F0F}" srcOrd="3" destOrd="0" parTransId="{697C7107-57C2-4F74-965D-20B06B45AEB0}" sibTransId="{AB9648E3-25B7-46FC-BFE1-341A84B433F7}"/>
    <dgm:cxn modelId="{92FA50B4-C190-45A9-8A24-2BB2E0F5DFE1}" type="presOf" srcId="{CBAFF2E7-4D4D-4D16-BCB0-58516199C992}" destId="{00020BEE-25BE-4EE2-8900-31D83D158CBE}" srcOrd="1" destOrd="0" presId="urn:microsoft.com/office/officeart/2005/8/layout/cycle2"/>
    <dgm:cxn modelId="{99BA735E-84E9-4EBE-8DA5-DB77C248D6F4}" type="presOf" srcId="{BB90CF38-E242-4A00-9F64-B3CF0DA335A4}" destId="{6F6AE01E-FCAB-4AB0-AC94-1865DBD20459}" srcOrd="1" destOrd="0" presId="urn:microsoft.com/office/officeart/2005/8/layout/cycle2"/>
    <dgm:cxn modelId="{B5502011-F408-4987-BE0F-2468047D662F}" type="presOf" srcId="{7CB57541-63AA-4EA3-9D73-90519812542F}" destId="{8A600920-6744-4A37-B7D9-C4CED9312A73}" srcOrd="0" destOrd="0" presId="urn:microsoft.com/office/officeart/2005/8/layout/cycle2"/>
    <dgm:cxn modelId="{24EA811F-A478-409D-A545-79F84F26CB91}" type="presOf" srcId="{BB90CF38-E242-4A00-9F64-B3CF0DA335A4}" destId="{99F4AB56-C1C2-4E10-B6BA-59EFF5E46E90}" srcOrd="0" destOrd="0" presId="urn:microsoft.com/office/officeart/2005/8/layout/cycle2"/>
    <dgm:cxn modelId="{6F42D32B-902B-47F3-A611-207B01E3A410}" srcId="{8222DF6C-2954-4053-9414-7E145F61F862}" destId="{7CB57541-63AA-4EA3-9D73-90519812542F}" srcOrd="7" destOrd="0" parTransId="{E81C9949-00DA-4F7C-B1DE-3D862DB78B8C}" sibTransId="{D8CE4EB7-6F89-4CDC-9A5C-FF99F2DB13A7}"/>
    <dgm:cxn modelId="{F83EB4BE-3770-4EAF-8056-083931C22B4E}" type="presOf" srcId="{D8CE4EB7-6F89-4CDC-9A5C-FF99F2DB13A7}" destId="{9B70611D-CE57-4F3F-A21C-CDE7227A3E47}" srcOrd="0" destOrd="0" presId="urn:microsoft.com/office/officeart/2005/8/layout/cycle2"/>
    <dgm:cxn modelId="{40DB22C6-3499-452D-AB3D-BB89D1FE6F3F}" type="presOf" srcId="{1520B148-80BC-4D22-8B2E-7EA4997045D8}" destId="{4679E939-5197-4784-953E-380EF8535199}" srcOrd="1" destOrd="0" presId="urn:microsoft.com/office/officeart/2005/8/layout/cycle2"/>
    <dgm:cxn modelId="{D03DB7B8-244A-4B40-BBA2-9D4CFE4E33EF}" type="presOf" srcId="{5612A079-0D41-43C6-9694-6E80F27BB1AD}" destId="{55BF76C7-EC85-4918-98C1-83E506A30DDE}" srcOrd="0" destOrd="0" presId="urn:microsoft.com/office/officeart/2005/8/layout/cycle2"/>
    <dgm:cxn modelId="{00D30306-5860-4FA2-80E5-3C79F9EA87A0}" type="presParOf" srcId="{A0FD36B4-5E63-4C29-B632-10B1C267089B}" destId="{3B2B6222-08BB-4469-9E4C-C1DD4A30946E}" srcOrd="0" destOrd="0" presId="urn:microsoft.com/office/officeart/2005/8/layout/cycle2"/>
    <dgm:cxn modelId="{220B47F2-E3A4-435A-8FAB-5E89977E2A82}" type="presParOf" srcId="{A0FD36B4-5E63-4C29-B632-10B1C267089B}" destId="{07AA7D78-6817-4636-BD7E-64D87A576842}" srcOrd="1" destOrd="0" presId="urn:microsoft.com/office/officeart/2005/8/layout/cycle2"/>
    <dgm:cxn modelId="{AE9D66E0-FD0B-4937-955E-4E5B24D93F4F}" type="presParOf" srcId="{07AA7D78-6817-4636-BD7E-64D87A576842}" destId="{00020BEE-25BE-4EE2-8900-31D83D158CBE}" srcOrd="0" destOrd="0" presId="urn:microsoft.com/office/officeart/2005/8/layout/cycle2"/>
    <dgm:cxn modelId="{9B1CFB6C-B7A4-4A1F-9FAB-CE45D063B87E}" type="presParOf" srcId="{A0FD36B4-5E63-4C29-B632-10B1C267089B}" destId="{424FBFFB-6A12-4A8C-AAF1-2FAD31DF37D6}" srcOrd="2" destOrd="0" presId="urn:microsoft.com/office/officeart/2005/8/layout/cycle2"/>
    <dgm:cxn modelId="{5343D549-A3E7-4DA9-A1E2-87D219687143}" type="presParOf" srcId="{A0FD36B4-5E63-4C29-B632-10B1C267089B}" destId="{E067413C-7820-468A-84D3-07E620C69EA1}" srcOrd="3" destOrd="0" presId="urn:microsoft.com/office/officeart/2005/8/layout/cycle2"/>
    <dgm:cxn modelId="{D13EEFB9-C47C-4E8C-8DE4-2722538EE1DC}" type="presParOf" srcId="{E067413C-7820-468A-84D3-07E620C69EA1}" destId="{C3246948-EA1D-49EF-ABAE-B799E9E93A60}" srcOrd="0" destOrd="0" presId="urn:microsoft.com/office/officeart/2005/8/layout/cycle2"/>
    <dgm:cxn modelId="{4BE8081C-7117-489A-A3AE-1F2A3E7EC30A}" type="presParOf" srcId="{A0FD36B4-5E63-4C29-B632-10B1C267089B}" destId="{129E5C94-C62C-4043-8EB3-4DC3B1B11C21}" srcOrd="4" destOrd="0" presId="urn:microsoft.com/office/officeart/2005/8/layout/cycle2"/>
    <dgm:cxn modelId="{E488ADB0-455F-4478-8F5D-299F2F908AAB}" type="presParOf" srcId="{A0FD36B4-5E63-4C29-B632-10B1C267089B}" destId="{6EAB7CE9-9314-4441-A3AB-F554B05A0CC4}" srcOrd="5" destOrd="0" presId="urn:microsoft.com/office/officeart/2005/8/layout/cycle2"/>
    <dgm:cxn modelId="{1DD487AF-C2D0-48B8-A9DB-2AAE6C9E5EDF}" type="presParOf" srcId="{6EAB7CE9-9314-4441-A3AB-F554B05A0CC4}" destId="{FC9BDF05-E129-4572-85C8-75384179D8E3}" srcOrd="0" destOrd="0" presId="urn:microsoft.com/office/officeart/2005/8/layout/cycle2"/>
    <dgm:cxn modelId="{14226381-EF70-4B39-9854-DC779A09D699}" type="presParOf" srcId="{A0FD36B4-5E63-4C29-B632-10B1C267089B}" destId="{E2C5EB64-46F7-46EE-950D-21428E263F7F}" srcOrd="6" destOrd="0" presId="urn:microsoft.com/office/officeart/2005/8/layout/cycle2"/>
    <dgm:cxn modelId="{EE12A4BB-B2D6-4BF7-B762-D2DA49A687B7}" type="presParOf" srcId="{A0FD36B4-5E63-4C29-B632-10B1C267089B}" destId="{9B2AF194-2AD8-4FF9-93A4-CB52FBC88F1D}" srcOrd="7" destOrd="0" presId="urn:microsoft.com/office/officeart/2005/8/layout/cycle2"/>
    <dgm:cxn modelId="{E2461206-F7C1-4E1D-B757-C55B91CE03FB}" type="presParOf" srcId="{9B2AF194-2AD8-4FF9-93A4-CB52FBC88F1D}" destId="{FB6CC13E-3950-4A25-846E-D9CD5E3DFA1E}" srcOrd="0" destOrd="0" presId="urn:microsoft.com/office/officeart/2005/8/layout/cycle2"/>
    <dgm:cxn modelId="{E7BD31E6-5ABC-4B52-BABE-9979FC0F9338}" type="presParOf" srcId="{A0FD36B4-5E63-4C29-B632-10B1C267089B}" destId="{9A1D0261-766F-4914-90E4-02ED8F791C95}" srcOrd="8" destOrd="0" presId="urn:microsoft.com/office/officeart/2005/8/layout/cycle2"/>
    <dgm:cxn modelId="{DB0DF881-E866-45FE-8492-F91D616FE0EC}" type="presParOf" srcId="{A0FD36B4-5E63-4C29-B632-10B1C267089B}" destId="{99F4AB56-C1C2-4E10-B6BA-59EFF5E46E90}" srcOrd="9" destOrd="0" presId="urn:microsoft.com/office/officeart/2005/8/layout/cycle2"/>
    <dgm:cxn modelId="{21903ADE-EC94-47DE-A282-AAC6F1810CE6}" type="presParOf" srcId="{99F4AB56-C1C2-4E10-B6BA-59EFF5E46E90}" destId="{6F6AE01E-FCAB-4AB0-AC94-1865DBD20459}" srcOrd="0" destOrd="0" presId="urn:microsoft.com/office/officeart/2005/8/layout/cycle2"/>
    <dgm:cxn modelId="{BA84B5B6-086F-4DB5-B761-8F504853A77D}" type="presParOf" srcId="{A0FD36B4-5E63-4C29-B632-10B1C267089B}" destId="{CFD43E62-0262-4277-97AA-448F51DC12EA}" srcOrd="10" destOrd="0" presId="urn:microsoft.com/office/officeart/2005/8/layout/cycle2"/>
    <dgm:cxn modelId="{E2CF6EA4-3E92-41AA-9C06-6702A0E776A3}" type="presParOf" srcId="{A0FD36B4-5E63-4C29-B632-10B1C267089B}" destId="{55BF76C7-EC85-4918-98C1-83E506A30DDE}" srcOrd="11" destOrd="0" presId="urn:microsoft.com/office/officeart/2005/8/layout/cycle2"/>
    <dgm:cxn modelId="{F490F846-2DC4-4AF1-8F66-F352F89DACCE}" type="presParOf" srcId="{55BF76C7-EC85-4918-98C1-83E506A30DDE}" destId="{F6224AC6-E6AF-41AE-9C50-B0EB965A13FC}" srcOrd="0" destOrd="0" presId="urn:microsoft.com/office/officeart/2005/8/layout/cycle2"/>
    <dgm:cxn modelId="{C9F3696F-42FF-4BB1-827D-A92ABED41514}" type="presParOf" srcId="{A0FD36B4-5E63-4C29-B632-10B1C267089B}" destId="{A1433F36-7959-4D85-AEBE-2B4E5B8AFDFA}" srcOrd="12" destOrd="0" presId="urn:microsoft.com/office/officeart/2005/8/layout/cycle2"/>
    <dgm:cxn modelId="{DC490E58-A48A-47FA-A28E-9EF971068967}" type="presParOf" srcId="{A0FD36B4-5E63-4C29-B632-10B1C267089B}" destId="{D3F2D1F1-3268-4633-AECF-E1088149916A}" srcOrd="13" destOrd="0" presId="urn:microsoft.com/office/officeart/2005/8/layout/cycle2"/>
    <dgm:cxn modelId="{CFCDD428-120B-42F0-98E6-19544C6D154D}" type="presParOf" srcId="{D3F2D1F1-3268-4633-AECF-E1088149916A}" destId="{4679E939-5197-4784-953E-380EF8535199}" srcOrd="0" destOrd="0" presId="urn:microsoft.com/office/officeart/2005/8/layout/cycle2"/>
    <dgm:cxn modelId="{FAD11E02-79A7-406A-AC35-D73DBD86A7F1}" type="presParOf" srcId="{A0FD36B4-5E63-4C29-B632-10B1C267089B}" destId="{8A600920-6744-4A37-B7D9-C4CED9312A73}" srcOrd="14" destOrd="0" presId="urn:microsoft.com/office/officeart/2005/8/layout/cycle2"/>
    <dgm:cxn modelId="{E23D682C-ED0D-4E40-AF53-1A926E6EF306}" type="presParOf" srcId="{A0FD36B4-5E63-4C29-B632-10B1C267089B}" destId="{9B70611D-CE57-4F3F-A21C-CDE7227A3E47}" srcOrd="15" destOrd="0" presId="urn:microsoft.com/office/officeart/2005/8/layout/cycle2"/>
    <dgm:cxn modelId="{02368CC7-A6A2-473F-9539-8726D2BF1FD4}" type="presParOf" srcId="{9B70611D-CE57-4F3F-A21C-CDE7227A3E47}" destId="{98B2210D-439A-4097-B493-0705118C34E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49027-D81E-4F8A-AC26-92B3952C90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668B87-022D-4941-9771-14CEDBFCCDE6}">
      <dgm:prSet phldrT="[Text]"/>
      <dgm:spPr/>
      <dgm:t>
        <a:bodyPr/>
        <a:lstStyle/>
        <a:p>
          <a:r>
            <a:rPr lang="en-US" dirty="0" smtClean="0"/>
            <a:t>File Type</a:t>
          </a:r>
          <a:endParaRPr lang="en-US" dirty="0"/>
        </a:p>
      </dgm:t>
    </dgm:pt>
    <dgm:pt modelId="{E0FCD1E2-1BE3-4E98-98A0-7C52186C63FE}" type="parTrans" cxnId="{E0D3F6B1-7CA3-4946-A6B7-AC7AA05B9078}">
      <dgm:prSet/>
      <dgm:spPr/>
      <dgm:t>
        <a:bodyPr/>
        <a:lstStyle/>
        <a:p>
          <a:endParaRPr lang="en-US"/>
        </a:p>
      </dgm:t>
    </dgm:pt>
    <dgm:pt modelId="{235CD487-FB43-4BBC-AB20-7D9889169E00}" type="sibTrans" cxnId="{E0D3F6B1-7CA3-4946-A6B7-AC7AA05B9078}">
      <dgm:prSet/>
      <dgm:spPr/>
      <dgm:t>
        <a:bodyPr/>
        <a:lstStyle/>
        <a:p>
          <a:endParaRPr lang="en-US"/>
        </a:p>
      </dgm:t>
    </dgm:pt>
    <dgm:pt modelId="{53699B61-CB20-408C-AFF9-C13179CE96E2}">
      <dgm:prSet phldrT="[Text]"/>
      <dgm:spPr/>
      <dgm:t>
        <a:bodyPr/>
        <a:lstStyle/>
        <a:p>
          <a:r>
            <a:rPr lang="en-US" dirty="0" smtClean="0"/>
            <a:t>CSV</a:t>
          </a:r>
          <a:endParaRPr lang="en-US" dirty="0"/>
        </a:p>
      </dgm:t>
    </dgm:pt>
    <dgm:pt modelId="{AC04283B-DBEF-4731-8982-0F45FCBB0AE9}" type="parTrans" cxnId="{9EBD7B18-F72F-4765-9D4E-B5E2FB849D36}">
      <dgm:prSet/>
      <dgm:spPr/>
      <dgm:t>
        <a:bodyPr/>
        <a:lstStyle/>
        <a:p>
          <a:endParaRPr lang="en-US"/>
        </a:p>
      </dgm:t>
    </dgm:pt>
    <dgm:pt modelId="{5E85ACDF-DBB6-409E-86F4-A39F988DF742}" type="sibTrans" cxnId="{9EBD7B18-F72F-4765-9D4E-B5E2FB849D36}">
      <dgm:prSet/>
      <dgm:spPr/>
      <dgm:t>
        <a:bodyPr/>
        <a:lstStyle/>
        <a:p>
          <a:endParaRPr lang="en-US"/>
        </a:p>
      </dgm:t>
    </dgm:pt>
    <dgm:pt modelId="{D4B89BCC-34B8-41D6-946D-6A26400036E9}">
      <dgm:prSet phldrT="[Text]"/>
      <dgm:spPr/>
      <dgm:t>
        <a:bodyPr/>
        <a:lstStyle/>
        <a:p>
          <a:r>
            <a:rPr lang="en-US" dirty="0" smtClean="0"/>
            <a:t>Protocol</a:t>
          </a:r>
          <a:endParaRPr lang="en-US" dirty="0"/>
        </a:p>
      </dgm:t>
    </dgm:pt>
    <dgm:pt modelId="{216E0674-412C-44C5-A4EF-D6ADE52FD16A}" type="parTrans" cxnId="{E094AE87-2AFF-464A-94D7-4DEE4E2F7BED}">
      <dgm:prSet/>
      <dgm:spPr/>
      <dgm:t>
        <a:bodyPr/>
        <a:lstStyle/>
        <a:p>
          <a:endParaRPr lang="en-US"/>
        </a:p>
      </dgm:t>
    </dgm:pt>
    <dgm:pt modelId="{FB230223-C2E4-4B6F-B124-DCCF1E663BC3}" type="sibTrans" cxnId="{E094AE87-2AFF-464A-94D7-4DEE4E2F7BED}">
      <dgm:prSet/>
      <dgm:spPr/>
      <dgm:t>
        <a:bodyPr/>
        <a:lstStyle/>
        <a:p>
          <a:endParaRPr lang="en-US"/>
        </a:p>
      </dgm:t>
    </dgm:pt>
    <dgm:pt modelId="{A30BEBBA-AE8A-451B-B330-1EDF692095DE}">
      <dgm:prSet phldrT="[Text]"/>
      <dgm:spPr/>
      <dgm:t>
        <a:bodyPr/>
        <a:lstStyle/>
        <a:p>
          <a:r>
            <a:rPr lang="en-US" dirty="0" smtClean="0"/>
            <a:t>SSH</a:t>
          </a:r>
          <a:endParaRPr lang="en-US" dirty="0"/>
        </a:p>
      </dgm:t>
    </dgm:pt>
    <dgm:pt modelId="{A33B857D-3EF3-476D-8576-762C48DC87FA}" type="parTrans" cxnId="{C26AD2C2-29B2-4FD2-82B0-8BEB9205BEC1}">
      <dgm:prSet/>
      <dgm:spPr/>
      <dgm:t>
        <a:bodyPr/>
        <a:lstStyle/>
        <a:p>
          <a:endParaRPr lang="en-US"/>
        </a:p>
      </dgm:t>
    </dgm:pt>
    <dgm:pt modelId="{2005EA70-6329-4CF2-8170-ED11A1370FED}" type="sibTrans" cxnId="{C26AD2C2-29B2-4FD2-82B0-8BEB9205BEC1}">
      <dgm:prSet/>
      <dgm:spPr/>
      <dgm:t>
        <a:bodyPr/>
        <a:lstStyle/>
        <a:p>
          <a:endParaRPr lang="en-US"/>
        </a:p>
      </dgm:t>
    </dgm:pt>
    <dgm:pt modelId="{EE65EF11-6F67-4F5F-AA2E-F3C27425A8CB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Source </a:t>
          </a:r>
        </a:p>
        <a:p>
          <a:r>
            <a:rPr lang="en-US" dirty="0" smtClean="0">
              <a:solidFill>
                <a:schemeClr val="bg1"/>
              </a:solidFill>
            </a:rPr>
            <a:t>(Only when the source is secured for connection for external source)</a:t>
          </a:r>
          <a:endParaRPr lang="en-US" dirty="0">
            <a:solidFill>
              <a:schemeClr val="bg1"/>
            </a:solidFill>
          </a:endParaRPr>
        </a:p>
      </dgm:t>
    </dgm:pt>
    <dgm:pt modelId="{E8E060A4-698F-4CA9-AADE-CCA1CF2C3CF4}" type="parTrans" cxnId="{D7DC7C51-6249-47D6-84A2-E4325C311D82}">
      <dgm:prSet/>
      <dgm:spPr/>
      <dgm:t>
        <a:bodyPr/>
        <a:lstStyle/>
        <a:p>
          <a:endParaRPr lang="en-US"/>
        </a:p>
      </dgm:t>
    </dgm:pt>
    <dgm:pt modelId="{860E4716-C593-48F3-A33A-7F5F5566E414}" type="sibTrans" cxnId="{D7DC7C51-6249-47D6-84A2-E4325C311D82}">
      <dgm:prSet/>
      <dgm:spPr/>
      <dgm:t>
        <a:bodyPr/>
        <a:lstStyle/>
        <a:p>
          <a:endParaRPr lang="en-US"/>
        </a:p>
      </dgm:t>
    </dgm:pt>
    <dgm:pt modelId="{88F80F40-4F76-44CD-8A04-397C9353C29D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SQL Server</a:t>
          </a:r>
          <a:endParaRPr lang="en-US" dirty="0"/>
        </a:p>
      </dgm:t>
    </dgm:pt>
    <dgm:pt modelId="{B05F4D23-8A3B-4CF5-90FB-DEB9BBA75A49}" type="parTrans" cxnId="{F224F19B-4822-4D29-980C-96BB5BAAEFD2}">
      <dgm:prSet/>
      <dgm:spPr/>
      <dgm:t>
        <a:bodyPr/>
        <a:lstStyle/>
        <a:p>
          <a:endParaRPr lang="en-US"/>
        </a:p>
      </dgm:t>
    </dgm:pt>
    <dgm:pt modelId="{FEB353E5-3FE5-468A-90DB-E356E933874F}" type="sibTrans" cxnId="{F224F19B-4822-4D29-980C-96BB5BAAEFD2}">
      <dgm:prSet/>
      <dgm:spPr/>
      <dgm:t>
        <a:bodyPr/>
        <a:lstStyle/>
        <a:p>
          <a:endParaRPr lang="en-US"/>
        </a:p>
      </dgm:t>
    </dgm:pt>
    <dgm:pt modelId="{00673595-9D76-4687-83D4-F3BC3884E252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FD06AC7A-740D-4492-93E6-FF9B7D117428}" type="parTrans" cxnId="{6820A6EE-B2D8-4174-ACB2-8DCD6C98BB7A}">
      <dgm:prSet/>
      <dgm:spPr/>
      <dgm:t>
        <a:bodyPr/>
        <a:lstStyle/>
        <a:p>
          <a:endParaRPr lang="en-US"/>
        </a:p>
      </dgm:t>
    </dgm:pt>
    <dgm:pt modelId="{A3EDA116-1463-4190-A964-756EA4EC0C01}" type="sibTrans" cxnId="{6820A6EE-B2D8-4174-ACB2-8DCD6C98BB7A}">
      <dgm:prSet/>
      <dgm:spPr/>
      <dgm:t>
        <a:bodyPr/>
        <a:lstStyle/>
        <a:p>
          <a:endParaRPr lang="en-US"/>
        </a:p>
      </dgm:t>
    </dgm:pt>
    <dgm:pt modelId="{3C806555-4994-466E-A9AA-A7369AF8FE01}">
      <dgm:prSet phldrT="[Text]"/>
      <dgm:spPr/>
      <dgm:t>
        <a:bodyPr/>
        <a:lstStyle/>
        <a:p>
          <a:r>
            <a:rPr lang="en-US" dirty="0" smtClean="0"/>
            <a:t>JSON</a:t>
          </a:r>
          <a:endParaRPr lang="en-US" dirty="0"/>
        </a:p>
      </dgm:t>
    </dgm:pt>
    <dgm:pt modelId="{6575E44D-1043-4D26-9648-FC1EADA2A6FC}" type="parTrans" cxnId="{D238E3DF-A56B-4BDA-848F-BA287C2DA5E7}">
      <dgm:prSet/>
      <dgm:spPr/>
      <dgm:t>
        <a:bodyPr/>
        <a:lstStyle/>
        <a:p>
          <a:endParaRPr lang="en-US"/>
        </a:p>
      </dgm:t>
    </dgm:pt>
    <dgm:pt modelId="{4C2ED98F-D6C6-4FEC-BD1D-365427E61B9B}" type="sibTrans" cxnId="{D238E3DF-A56B-4BDA-848F-BA287C2DA5E7}">
      <dgm:prSet/>
      <dgm:spPr/>
      <dgm:t>
        <a:bodyPr/>
        <a:lstStyle/>
        <a:p>
          <a:endParaRPr lang="en-US"/>
        </a:p>
      </dgm:t>
    </dgm:pt>
    <dgm:pt modelId="{3FDB8F4F-E09F-45F8-A328-9FB82580C16A}">
      <dgm:prSet/>
      <dgm:spPr/>
      <dgm:t>
        <a:bodyPr/>
        <a:lstStyle/>
        <a:p>
          <a:r>
            <a:rPr lang="en-US" smtClean="0"/>
            <a:t>FTP</a:t>
          </a:r>
          <a:endParaRPr lang="en-US" dirty="0" smtClean="0"/>
        </a:p>
      </dgm:t>
    </dgm:pt>
    <dgm:pt modelId="{AEC7E0EF-76DE-4DDA-9C1D-E2F721C6BA0F}" type="parTrans" cxnId="{2A74A5B0-1FD9-484D-BB9A-4188628A2356}">
      <dgm:prSet/>
      <dgm:spPr/>
      <dgm:t>
        <a:bodyPr/>
        <a:lstStyle/>
        <a:p>
          <a:endParaRPr lang="en-US"/>
        </a:p>
      </dgm:t>
    </dgm:pt>
    <dgm:pt modelId="{401F0B76-757D-4EEC-BB24-BB408FAB000E}" type="sibTrans" cxnId="{2A74A5B0-1FD9-484D-BB9A-4188628A2356}">
      <dgm:prSet/>
      <dgm:spPr/>
      <dgm:t>
        <a:bodyPr/>
        <a:lstStyle/>
        <a:p>
          <a:endParaRPr lang="en-US"/>
        </a:p>
      </dgm:t>
    </dgm:pt>
    <dgm:pt modelId="{A465D99E-B7B4-4611-B35D-61D6CEFB6C1F}">
      <dgm:prSet/>
      <dgm:spPr/>
      <dgm:t>
        <a:bodyPr/>
        <a:lstStyle/>
        <a:p>
          <a:r>
            <a:rPr lang="en-US" smtClean="0"/>
            <a:t>SFTP</a:t>
          </a:r>
          <a:endParaRPr lang="en-US" dirty="0" smtClean="0"/>
        </a:p>
      </dgm:t>
    </dgm:pt>
    <dgm:pt modelId="{105F2D70-ED20-47DC-86E5-9CA5ACB25D9F}" type="parTrans" cxnId="{93982E59-A5FD-4875-9BB9-6961A4AA7E55}">
      <dgm:prSet/>
      <dgm:spPr/>
      <dgm:t>
        <a:bodyPr/>
        <a:lstStyle/>
        <a:p>
          <a:endParaRPr lang="en-US"/>
        </a:p>
      </dgm:t>
    </dgm:pt>
    <dgm:pt modelId="{C4488DAA-30E9-4387-9539-A45A90538835}" type="sibTrans" cxnId="{93982E59-A5FD-4875-9BB9-6961A4AA7E55}">
      <dgm:prSet/>
      <dgm:spPr/>
      <dgm:t>
        <a:bodyPr/>
        <a:lstStyle/>
        <a:p>
          <a:endParaRPr lang="en-US"/>
        </a:p>
      </dgm:t>
    </dgm:pt>
    <dgm:pt modelId="{61FD4B72-D583-47BD-ACDE-3DE1BE2F9BCA}">
      <dgm:prSet/>
      <dgm:spPr/>
      <dgm:t>
        <a:bodyPr/>
        <a:lstStyle/>
        <a:p>
          <a:r>
            <a:rPr lang="en-US" dirty="0" smtClean="0"/>
            <a:t>HTTP</a:t>
          </a:r>
        </a:p>
      </dgm:t>
    </dgm:pt>
    <dgm:pt modelId="{1425A55A-578D-4C3C-8EF3-CCA4F39613E7}" type="parTrans" cxnId="{A126108C-6E95-48D1-A52B-9C8094768AE7}">
      <dgm:prSet/>
      <dgm:spPr/>
      <dgm:t>
        <a:bodyPr/>
        <a:lstStyle/>
        <a:p>
          <a:endParaRPr lang="en-US"/>
        </a:p>
      </dgm:t>
    </dgm:pt>
    <dgm:pt modelId="{32D9905E-0C72-4C98-B290-CA14B59F958B}" type="sibTrans" cxnId="{A126108C-6E95-48D1-A52B-9C8094768AE7}">
      <dgm:prSet/>
      <dgm:spPr/>
      <dgm:t>
        <a:bodyPr/>
        <a:lstStyle/>
        <a:p>
          <a:endParaRPr lang="en-US"/>
        </a:p>
      </dgm:t>
    </dgm:pt>
    <dgm:pt modelId="{4CD10C89-93CA-40F8-9834-D17319AE1769}">
      <dgm:prSet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My SQL</a:t>
          </a:r>
          <a:endParaRPr lang="en-US" dirty="0" smtClean="0">
            <a:solidFill>
              <a:srgbClr val="FF0000"/>
            </a:solidFill>
          </a:endParaRPr>
        </a:p>
      </dgm:t>
    </dgm:pt>
    <dgm:pt modelId="{0316A46F-061E-4115-BC05-1BAE1F72A278}" type="parTrans" cxnId="{B55A59B2-61BC-4239-9231-042FC312B844}">
      <dgm:prSet/>
      <dgm:spPr/>
      <dgm:t>
        <a:bodyPr/>
        <a:lstStyle/>
        <a:p>
          <a:endParaRPr lang="en-US"/>
        </a:p>
      </dgm:t>
    </dgm:pt>
    <dgm:pt modelId="{8D1052B4-A681-41C9-A5F1-D5312F41BC5F}" type="sibTrans" cxnId="{B55A59B2-61BC-4239-9231-042FC312B844}">
      <dgm:prSet/>
      <dgm:spPr/>
      <dgm:t>
        <a:bodyPr/>
        <a:lstStyle/>
        <a:p>
          <a:endParaRPr lang="en-US"/>
        </a:p>
      </dgm:t>
    </dgm:pt>
    <dgm:pt modelId="{BB26BDB7-EE81-4782-873E-C23FF5291B06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Postgres</a:t>
          </a:r>
          <a:endParaRPr lang="en-US" dirty="0" smtClean="0">
            <a:solidFill>
              <a:srgbClr val="FF0000"/>
            </a:solidFill>
          </a:endParaRPr>
        </a:p>
      </dgm:t>
    </dgm:pt>
    <dgm:pt modelId="{128276CC-443B-44B7-BA6F-74D273BF0195}" type="parTrans" cxnId="{BC6055DB-0537-412D-B1D9-8044B41071E4}">
      <dgm:prSet/>
      <dgm:spPr/>
      <dgm:t>
        <a:bodyPr/>
        <a:lstStyle/>
        <a:p>
          <a:endParaRPr lang="en-US"/>
        </a:p>
      </dgm:t>
    </dgm:pt>
    <dgm:pt modelId="{240872D2-1052-49A9-B1D9-63F5B4DBAB90}" type="sibTrans" cxnId="{BC6055DB-0537-412D-B1D9-8044B41071E4}">
      <dgm:prSet/>
      <dgm:spPr/>
      <dgm:t>
        <a:bodyPr/>
        <a:lstStyle/>
        <a:p>
          <a:endParaRPr lang="en-US"/>
        </a:p>
      </dgm:t>
    </dgm:pt>
    <dgm:pt modelId="{3A7B1BEE-EF41-409E-A712-C35C385B2967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URL</a:t>
          </a:r>
        </a:p>
      </dgm:t>
    </dgm:pt>
    <dgm:pt modelId="{56E60430-8888-4D82-9EC4-74AAD4C004C0}" type="parTrans" cxnId="{710AF289-42B4-4646-A5B2-82E4A0AA9BA7}">
      <dgm:prSet/>
      <dgm:spPr/>
      <dgm:t>
        <a:bodyPr/>
        <a:lstStyle/>
        <a:p>
          <a:endParaRPr lang="en-US"/>
        </a:p>
      </dgm:t>
    </dgm:pt>
    <dgm:pt modelId="{3DAB10D0-39F4-4A5D-B1F6-B21A2054AC8B}" type="sibTrans" cxnId="{710AF289-42B4-4646-A5B2-82E4A0AA9BA7}">
      <dgm:prSet/>
      <dgm:spPr/>
      <dgm:t>
        <a:bodyPr/>
        <a:lstStyle/>
        <a:p>
          <a:endParaRPr lang="en-US"/>
        </a:p>
      </dgm:t>
    </dgm:pt>
    <dgm:pt modelId="{C47AF357-8BEA-4BE9-B7A2-CF84E08938D8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Volume</a:t>
          </a:r>
        </a:p>
      </dgm:t>
    </dgm:pt>
    <dgm:pt modelId="{0F3849CC-0502-4679-B767-6DA26C383C5A}" type="parTrans" cxnId="{AD8BF764-BD5D-4653-8A7C-B9AD19C711A5}">
      <dgm:prSet/>
      <dgm:spPr/>
      <dgm:t>
        <a:bodyPr/>
        <a:lstStyle/>
        <a:p>
          <a:endParaRPr lang="en-US"/>
        </a:p>
      </dgm:t>
    </dgm:pt>
    <dgm:pt modelId="{8672BDB7-51B6-4290-985C-D43BCC8D0F41}" type="sibTrans" cxnId="{AD8BF764-BD5D-4653-8A7C-B9AD19C711A5}">
      <dgm:prSet/>
      <dgm:spPr/>
      <dgm:t>
        <a:bodyPr/>
        <a:lstStyle/>
        <a:p>
          <a:endParaRPr lang="en-US"/>
        </a:p>
      </dgm:t>
    </dgm:pt>
    <dgm:pt modelId="{5B9511DB-9336-40E1-8457-733CADFAA57C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Frequency</a:t>
          </a:r>
        </a:p>
      </dgm:t>
    </dgm:pt>
    <dgm:pt modelId="{424B0D85-A5A9-4982-9B28-C745B2E60F79}" type="parTrans" cxnId="{64C0B237-DC0E-466B-AF5D-D04DB86C79B2}">
      <dgm:prSet/>
      <dgm:spPr/>
      <dgm:t>
        <a:bodyPr/>
        <a:lstStyle/>
        <a:p>
          <a:endParaRPr lang="en-US"/>
        </a:p>
      </dgm:t>
    </dgm:pt>
    <dgm:pt modelId="{B955E5EA-7F18-4C81-9311-AE0C6AB6941B}" type="sibTrans" cxnId="{64C0B237-DC0E-466B-AF5D-D04DB86C79B2}">
      <dgm:prSet/>
      <dgm:spPr/>
      <dgm:t>
        <a:bodyPr/>
        <a:lstStyle/>
        <a:p>
          <a:endParaRPr lang="en-US"/>
        </a:p>
      </dgm:t>
    </dgm:pt>
    <dgm:pt modelId="{D66E1A75-432E-4500-A8D3-CBC84070F9DC}">
      <dgm:prSet/>
      <dgm:spPr/>
      <dgm:t>
        <a:bodyPr/>
        <a:lstStyle/>
        <a:p>
          <a:endParaRPr lang="en-US" dirty="0" smtClean="0">
            <a:solidFill>
              <a:schemeClr val="bg1"/>
            </a:solidFill>
          </a:endParaRPr>
        </a:p>
      </dgm:t>
    </dgm:pt>
    <dgm:pt modelId="{3D28D663-9F4F-497F-9534-D705157FCAB6}" type="parTrans" cxnId="{1250687E-76FA-4A33-817D-AF2ED3B7944C}">
      <dgm:prSet/>
      <dgm:spPr/>
      <dgm:t>
        <a:bodyPr/>
        <a:lstStyle/>
        <a:p>
          <a:endParaRPr lang="en-US"/>
        </a:p>
      </dgm:t>
    </dgm:pt>
    <dgm:pt modelId="{93729B5C-BE87-4E0C-86C1-E374C21999B5}" type="sibTrans" cxnId="{1250687E-76FA-4A33-817D-AF2ED3B7944C}">
      <dgm:prSet/>
      <dgm:spPr/>
      <dgm:t>
        <a:bodyPr/>
        <a:lstStyle/>
        <a:p>
          <a:endParaRPr lang="en-US"/>
        </a:p>
      </dgm:t>
    </dgm:pt>
    <dgm:pt modelId="{4A4559EE-C498-4D18-84FF-4D2E3B5AF210}">
      <dgm:prSet/>
      <dgm:spPr/>
      <dgm:t>
        <a:bodyPr/>
        <a:lstStyle/>
        <a:p>
          <a:endParaRPr lang="en-US" dirty="0" smtClean="0">
            <a:solidFill>
              <a:schemeClr val="bg1"/>
            </a:solidFill>
          </a:endParaRPr>
        </a:p>
      </dgm:t>
    </dgm:pt>
    <dgm:pt modelId="{7F417F62-B455-4573-9AF6-78166BEAB773}" type="parTrans" cxnId="{C4FC03B3-92CF-48D0-B1C0-A64D49140EEC}">
      <dgm:prSet/>
      <dgm:spPr/>
      <dgm:t>
        <a:bodyPr/>
        <a:lstStyle/>
        <a:p>
          <a:endParaRPr lang="en-US"/>
        </a:p>
      </dgm:t>
    </dgm:pt>
    <dgm:pt modelId="{0837420C-0A17-48C2-AA67-84C0308A0752}" type="sibTrans" cxnId="{C4FC03B3-92CF-48D0-B1C0-A64D49140EEC}">
      <dgm:prSet/>
      <dgm:spPr/>
      <dgm:t>
        <a:bodyPr/>
        <a:lstStyle/>
        <a:p>
          <a:endParaRPr lang="en-US"/>
        </a:p>
      </dgm:t>
    </dgm:pt>
    <dgm:pt modelId="{232EE063-EF35-4450-AA1A-3B18D058EABC}" type="pres">
      <dgm:prSet presAssocID="{C3C49027-D81E-4F8A-AC26-92B3952C90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9D2DEA-FF75-467C-8881-69A0A05D4C6F}" type="pres">
      <dgm:prSet presAssocID="{E3668B87-022D-4941-9771-14CEDBFCCDE6}" presName="linNode" presStyleCnt="0"/>
      <dgm:spPr/>
    </dgm:pt>
    <dgm:pt modelId="{62C265A2-AEFF-4640-A14C-42AD4D2D6D34}" type="pres">
      <dgm:prSet presAssocID="{E3668B87-022D-4941-9771-14CEDBFCCDE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A548A-0ADC-45C8-8F2E-77CF7B7DD031}" type="pres">
      <dgm:prSet presAssocID="{E3668B87-022D-4941-9771-14CEDBFCCDE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B3926-BF33-4EE7-8CD3-9A844241A774}" type="pres">
      <dgm:prSet presAssocID="{235CD487-FB43-4BBC-AB20-7D9889169E00}" presName="sp" presStyleCnt="0"/>
      <dgm:spPr/>
    </dgm:pt>
    <dgm:pt modelId="{7CF6B38B-0384-4887-98BB-A41706AE1BD6}" type="pres">
      <dgm:prSet presAssocID="{D4B89BCC-34B8-41D6-946D-6A26400036E9}" presName="linNode" presStyleCnt="0"/>
      <dgm:spPr/>
    </dgm:pt>
    <dgm:pt modelId="{010BCE75-72E1-4939-B27B-C1CB692C8023}" type="pres">
      <dgm:prSet presAssocID="{D4B89BCC-34B8-41D6-946D-6A26400036E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D1344-DBF6-417A-9E23-26F99A358364}" type="pres">
      <dgm:prSet presAssocID="{D4B89BCC-34B8-41D6-946D-6A26400036E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6808-31BF-4EB4-A04D-A7DD05A14DAB}" type="pres">
      <dgm:prSet presAssocID="{FB230223-C2E4-4B6F-B124-DCCF1E663BC3}" presName="sp" presStyleCnt="0"/>
      <dgm:spPr/>
    </dgm:pt>
    <dgm:pt modelId="{F09E150A-CD71-4463-B74E-BDEE868FACF8}" type="pres">
      <dgm:prSet presAssocID="{EE65EF11-6F67-4F5F-AA2E-F3C27425A8CB}" presName="linNode" presStyleCnt="0"/>
      <dgm:spPr/>
    </dgm:pt>
    <dgm:pt modelId="{59E53B07-ACE7-4031-9041-3A9011644BB8}" type="pres">
      <dgm:prSet presAssocID="{EE65EF11-6F67-4F5F-AA2E-F3C27425A8C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4E104-064B-4341-AB6C-2993A16D29EC}" type="pres">
      <dgm:prSet presAssocID="{EE65EF11-6F67-4F5F-AA2E-F3C27425A8CB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369A8-937F-43DF-B998-DB846EA45C1F}" type="pres">
      <dgm:prSet presAssocID="{860E4716-C593-48F3-A33A-7F5F5566E414}" presName="sp" presStyleCnt="0"/>
      <dgm:spPr/>
    </dgm:pt>
    <dgm:pt modelId="{87838369-F590-4F06-A26D-BD205234CB9F}" type="pres">
      <dgm:prSet presAssocID="{C47AF357-8BEA-4BE9-B7A2-CF84E08938D8}" presName="linNode" presStyleCnt="0"/>
      <dgm:spPr/>
    </dgm:pt>
    <dgm:pt modelId="{E7B04BBB-BA4D-460A-AA6E-0B2D186A6065}" type="pres">
      <dgm:prSet presAssocID="{C47AF357-8BEA-4BE9-B7A2-CF84E08938D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2B148-34B0-4CB5-8513-0BFB0CFAFE4F}" type="pres">
      <dgm:prSet presAssocID="{C47AF357-8BEA-4BE9-B7A2-CF84E08938D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3472E-60F7-46ED-8A02-087511CF0FDA}" type="pres">
      <dgm:prSet presAssocID="{8672BDB7-51B6-4290-985C-D43BCC8D0F41}" presName="sp" presStyleCnt="0"/>
      <dgm:spPr/>
    </dgm:pt>
    <dgm:pt modelId="{1AFED087-A3E0-4AF7-9545-C62BF7963A28}" type="pres">
      <dgm:prSet presAssocID="{5B9511DB-9336-40E1-8457-733CADFAA57C}" presName="linNode" presStyleCnt="0"/>
      <dgm:spPr/>
    </dgm:pt>
    <dgm:pt modelId="{5AC4080C-0002-40C8-9A42-60427021F2DD}" type="pres">
      <dgm:prSet presAssocID="{5B9511DB-9336-40E1-8457-733CADFAA57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3556D-F56B-4586-A810-0352ADC75D50}" type="pres">
      <dgm:prSet presAssocID="{5B9511DB-9336-40E1-8457-733CADFAA57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4AE780-BE65-4920-8764-BE4974913558}" type="presOf" srcId="{BB26BDB7-EE81-4782-873E-C23FF5291B06}" destId="{AC14E104-064B-4341-AB6C-2993A16D29EC}" srcOrd="0" destOrd="2" presId="urn:microsoft.com/office/officeart/2005/8/layout/vList5"/>
    <dgm:cxn modelId="{E5932443-FE3A-4638-BE64-9C502F36B336}" type="presOf" srcId="{4A4559EE-C498-4D18-84FF-4D2E3B5AF210}" destId="{1313556D-F56B-4586-A810-0352ADC75D50}" srcOrd="0" destOrd="0" presId="urn:microsoft.com/office/officeart/2005/8/layout/vList5"/>
    <dgm:cxn modelId="{B55A59B2-61BC-4239-9231-042FC312B844}" srcId="{EE65EF11-6F67-4F5F-AA2E-F3C27425A8CB}" destId="{4CD10C89-93CA-40F8-9834-D17319AE1769}" srcOrd="1" destOrd="0" parTransId="{0316A46F-061E-4115-BC05-1BAE1F72A278}" sibTransId="{8D1052B4-A681-41C9-A5F1-D5312F41BC5F}"/>
    <dgm:cxn modelId="{C4FC03B3-92CF-48D0-B1C0-A64D49140EEC}" srcId="{5B9511DB-9336-40E1-8457-733CADFAA57C}" destId="{4A4559EE-C498-4D18-84FF-4D2E3B5AF210}" srcOrd="0" destOrd="0" parTransId="{7F417F62-B455-4573-9AF6-78166BEAB773}" sibTransId="{0837420C-0A17-48C2-AA67-84C0308A0752}"/>
    <dgm:cxn modelId="{D7DC7C51-6249-47D6-84A2-E4325C311D82}" srcId="{C3C49027-D81E-4F8A-AC26-92B3952C9097}" destId="{EE65EF11-6F67-4F5F-AA2E-F3C27425A8CB}" srcOrd="2" destOrd="0" parTransId="{E8E060A4-698F-4CA9-AADE-CCA1CF2C3CF4}" sibTransId="{860E4716-C593-48F3-A33A-7F5F5566E414}"/>
    <dgm:cxn modelId="{BC6055DB-0537-412D-B1D9-8044B41071E4}" srcId="{EE65EF11-6F67-4F5F-AA2E-F3C27425A8CB}" destId="{BB26BDB7-EE81-4782-873E-C23FF5291B06}" srcOrd="2" destOrd="0" parTransId="{128276CC-443B-44B7-BA6F-74D273BF0195}" sibTransId="{240872D2-1052-49A9-B1D9-63F5B4DBAB90}"/>
    <dgm:cxn modelId="{AD8BF764-BD5D-4653-8A7C-B9AD19C711A5}" srcId="{C3C49027-D81E-4F8A-AC26-92B3952C9097}" destId="{C47AF357-8BEA-4BE9-B7A2-CF84E08938D8}" srcOrd="3" destOrd="0" parTransId="{0F3849CC-0502-4679-B767-6DA26C383C5A}" sibTransId="{8672BDB7-51B6-4290-985C-D43BCC8D0F41}"/>
    <dgm:cxn modelId="{6820A6EE-B2D8-4174-ACB2-8DCD6C98BB7A}" srcId="{E3668B87-022D-4941-9771-14CEDBFCCDE6}" destId="{00673595-9D76-4687-83D4-F3BC3884E252}" srcOrd="1" destOrd="0" parTransId="{FD06AC7A-740D-4492-93E6-FF9B7D117428}" sibTransId="{A3EDA116-1463-4190-A964-756EA4EC0C01}"/>
    <dgm:cxn modelId="{710AF289-42B4-4646-A5B2-82E4A0AA9BA7}" srcId="{EE65EF11-6F67-4F5F-AA2E-F3C27425A8CB}" destId="{3A7B1BEE-EF41-409E-A712-C35C385B2967}" srcOrd="3" destOrd="0" parTransId="{56E60430-8888-4D82-9EC4-74AAD4C004C0}" sibTransId="{3DAB10D0-39F4-4A5D-B1F6-B21A2054AC8B}"/>
    <dgm:cxn modelId="{01561C3D-21B5-459E-A2E0-C104620245D7}" type="presOf" srcId="{3A7B1BEE-EF41-409E-A712-C35C385B2967}" destId="{AC14E104-064B-4341-AB6C-2993A16D29EC}" srcOrd="0" destOrd="3" presId="urn:microsoft.com/office/officeart/2005/8/layout/vList5"/>
    <dgm:cxn modelId="{AA6718B5-69E5-44EF-9986-2B6CA8B7B40C}" type="presOf" srcId="{88F80F40-4F76-44CD-8A04-397C9353C29D}" destId="{AC14E104-064B-4341-AB6C-2993A16D29EC}" srcOrd="0" destOrd="0" presId="urn:microsoft.com/office/officeart/2005/8/layout/vList5"/>
    <dgm:cxn modelId="{F224F19B-4822-4D29-980C-96BB5BAAEFD2}" srcId="{EE65EF11-6F67-4F5F-AA2E-F3C27425A8CB}" destId="{88F80F40-4F76-44CD-8A04-397C9353C29D}" srcOrd="0" destOrd="0" parTransId="{B05F4D23-8A3B-4CF5-90FB-DEB9BBA75A49}" sibTransId="{FEB353E5-3FE5-468A-90DB-E356E933874F}"/>
    <dgm:cxn modelId="{64C0B237-DC0E-466B-AF5D-D04DB86C79B2}" srcId="{C3C49027-D81E-4F8A-AC26-92B3952C9097}" destId="{5B9511DB-9336-40E1-8457-733CADFAA57C}" srcOrd="4" destOrd="0" parTransId="{424B0D85-A5A9-4982-9B28-C745B2E60F79}" sibTransId="{B955E5EA-7F18-4C81-9311-AE0C6AB6941B}"/>
    <dgm:cxn modelId="{E0D3F6B1-7CA3-4946-A6B7-AC7AA05B9078}" srcId="{C3C49027-D81E-4F8A-AC26-92B3952C9097}" destId="{E3668B87-022D-4941-9771-14CEDBFCCDE6}" srcOrd="0" destOrd="0" parTransId="{E0FCD1E2-1BE3-4E98-98A0-7C52186C63FE}" sibTransId="{235CD487-FB43-4BBC-AB20-7D9889169E00}"/>
    <dgm:cxn modelId="{75FF86CF-F4FA-456C-BA26-3A0518DF2CD4}" type="presOf" srcId="{3FDB8F4F-E09F-45F8-A328-9FB82580C16A}" destId="{37FD1344-DBF6-417A-9E23-26F99A358364}" srcOrd="0" destOrd="1" presId="urn:microsoft.com/office/officeart/2005/8/layout/vList5"/>
    <dgm:cxn modelId="{7D70719B-FDE0-428D-985D-5625D0FE2DD5}" type="presOf" srcId="{5B9511DB-9336-40E1-8457-733CADFAA57C}" destId="{5AC4080C-0002-40C8-9A42-60427021F2DD}" srcOrd="0" destOrd="0" presId="urn:microsoft.com/office/officeart/2005/8/layout/vList5"/>
    <dgm:cxn modelId="{E094AE87-2AFF-464A-94D7-4DEE4E2F7BED}" srcId="{C3C49027-D81E-4F8A-AC26-92B3952C9097}" destId="{D4B89BCC-34B8-41D6-946D-6A26400036E9}" srcOrd="1" destOrd="0" parTransId="{216E0674-412C-44C5-A4EF-D6ADE52FD16A}" sibTransId="{FB230223-C2E4-4B6F-B124-DCCF1E663BC3}"/>
    <dgm:cxn modelId="{D238E3DF-A56B-4BDA-848F-BA287C2DA5E7}" srcId="{E3668B87-022D-4941-9771-14CEDBFCCDE6}" destId="{3C806555-4994-466E-A9AA-A7369AF8FE01}" srcOrd="2" destOrd="0" parTransId="{6575E44D-1043-4D26-9648-FC1EADA2A6FC}" sibTransId="{4C2ED98F-D6C6-4FEC-BD1D-365427E61B9B}"/>
    <dgm:cxn modelId="{93982E59-A5FD-4875-9BB9-6961A4AA7E55}" srcId="{D4B89BCC-34B8-41D6-946D-6A26400036E9}" destId="{A465D99E-B7B4-4611-B35D-61D6CEFB6C1F}" srcOrd="2" destOrd="0" parTransId="{105F2D70-ED20-47DC-86E5-9CA5ACB25D9F}" sibTransId="{C4488DAA-30E9-4387-9539-A45A90538835}"/>
    <dgm:cxn modelId="{2A74A5B0-1FD9-484D-BB9A-4188628A2356}" srcId="{D4B89BCC-34B8-41D6-946D-6A26400036E9}" destId="{3FDB8F4F-E09F-45F8-A328-9FB82580C16A}" srcOrd="1" destOrd="0" parTransId="{AEC7E0EF-76DE-4DDA-9C1D-E2F721C6BA0F}" sibTransId="{401F0B76-757D-4EEC-BB24-BB408FAB000E}"/>
    <dgm:cxn modelId="{9520A7F6-7D71-4781-9307-658F5CD2F406}" type="presOf" srcId="{A465D99E-B7B4-4611-B35D-61D6CEFB6C1F}" destId="{37FD1344-DBF6-417A-9E23-26F99A358364}" srcOrd="0" destOrd="2" presId="urn:microsoft.com/office/officeart/2005/8/layout/vList5"/>
    <dgm:cxn modelId="{17A34C45-7705-4213-AE7E-DF163DCC882E}" type="presOf" srcId="{E3668B87-022D-4941-9771-14CEDBFCCDE6}" destId="{62C265A2-AEFF-4640-A14C-42AD4D2D6D34}" srcOrd="0" destOrd="0" presId="urn:microsoft.com/office/officeart/2005/8/layout/vList5"/>
    <dgm:cxn modelId="{118CEC8B-8DA0-47DB-89A5-CCCB537CCE26}" type="presOf" srcId="{D4B89BCC-34B8-41D6-946D-6A26400036E9}" destId="{010BCE75-72E1-4939-B27B-C1CB692C8023}" srcOrd="0" destOrd="0" presId="urn:microsoft.com/office/officeart/2005/8/layout/vList5"/>
    <dgm:cxn modelId="{86EB83D2-4DAB-4BD8-B095-9198AA0CAA8B}" type="presOf" srcId="{EE65EF11-6F67-4F5F-AA2E-F3C27425A8CB}" destId="{59E53B07-ACE7-4031-9041-3A9011644BB8}" srcOrd="0" destOrd="0" presId="urn:microsoft.com/office/officeart/2005/8/layout/vList5"/>
    <dgm:cxn modelId="{F9FF68FC-AD41-4130-9F9B-75A760F37379}" type="presOf" srcId="{A30BEBBA-AE8A-451B-B330-1EDF692095DE}" destId="{37FD1344-DBF6-417A-9E23-26F99A358364}" srcOrd="0" destOrd="0" presId="urn:microsoft.com/office/officeart/2005/8/layout/vList5"/>
    <dgm:cxn modelId="{5255B644-0C84-4420-A1FE-983BBE99B747}" type="presOf" srcId="{4CD10C89-93CA-40F8-9834-D17319AE1769}" destId="{AC14E104-064B-4341-AB6C-2993A16D29EC}" srcOrd="0" destOrd="1" presId="urn:microsoft.com/office/officeart/2005/8/layout/vList5"/>
    <dgm:cxn modelId="{A126108C-6E95-48D1-A52B-9C8094768AE7}" srcId="{D4B89BCC-34B8-41D6-946D-6A26400036E9}" destId="{61FD4B72-D583-47BD-ACDE-3DE1BE2F9BCA}" srcOrd="3" destOrd="0" parTransId="{1425A55A-578D-4C3C-8EF3-CCA4F39613E7}" sibTransId="{32D9905E-0C72-4C98-B290-CA14B59F958B}"/>
    <dgm:cxn modelId="{A44A92E8-B1DC-477A-8EEE-EC575E2E7BD3}" type="presOf" srcId="{53699B61-CB20-408C-AFF9-C13179CE96E2}" destId="{98AA548A-0ADC-45C8-8F2E-77CF7B7DD031}" srcOrd="0" destOrd="0" presId="urn:microsoft.com/office/officeart/2005/8/layout/vList5"/>
    <dgm:cxn modelId="{1D826CE3-5748-43B0-B2BC-978023BE795A}" type="presOf" srcId="{00673595-9D76-4687-83D4-F3BC3884E252}" destId="{98AA548A-0ADC-45C8-8F2E-77CF7B7DD031}" srcOrd="0" destOrd="1" presId="urn:microsoft.com/office/officeart/2005/8/layout/vList5"/>
    <dgm:cxn modelId="{E10AD52B-BFBF-421E-A008-6696E0C930BA}" type="presOf" srcId="{3C806555-4994-466E-A9AA-A7369AF8FE01}" destId="{98AA548A-0ADC-45C8-8F2E-77CF7B7DD031}" srcOrd="0" destOrd="2" presId="urn:microsoft.com/office/officeart/2005/8/layout/vList5"/>
    <dgm:cxn modelId="{1250687E-76FA-4A33-817D-AF2ED3B7944C}" srcId="{C47AF357-8BEA-4BE9-B7A2-CF84E08938D8}" destId="{D66E1A75-432E-4500-A8D3-CBC84070F9DC}" srcOrd="0" destOrd="0" parTransId="{3D28D663-9F4F-497F-9534-D705157FCAB6}" sibTransId="{93729B5C-BE87-4E0C-86C1-E374C21999B5}"/>
    <dgm:cxn modelId="{C0DCEB1D-5BA7-44F0-A936-49384533416C}" type="presOf" srcId="{61FD4B72-D583-47BD-ACDE-3DE1BE2F9BCA}" destId="{37FD1344-DBF6-417A-9E23-26F99A358364}" srcOrd="0" destOrd="3" presId="urn:microsoft.com/office/officeart/2005/8/layout/vList5"/>
    <dgm:cxn modelId="{C26AD2C2-29B2-4FD2-82B0-8BEB9205BEC1}" srcId="{D4B89BCC-34B8-41D6-946D-6A26400036E9}" destId="{A30BEBBA-AE8A-451B-B330-1EDF692095DE}" srcOrd="0" destOrd="0" parTransId="{A33B857D-3EF3-476D-8576-762C48DC87FA}" sibTransId="{2005EA70-6329-4CF2-8170-ED11A1370FED}"/>
    <dgm:cxn modelId="{9EBD7B18-F72F-4765-9D4E-B5E2FB849D36}" srcId="{E3668B87-022D-4941-9771-14CEDBFCCDE6}" destId="{53699B61-CB20-408C-AFF9-C13179CE96E2}" srcOrd="0" destOrd="0" parTransId="{AC04283B-DBEF-4731-8982-0F45FCBB0AE9}" sibTransId="{5E85ACDF-DBB6-409E-86F4-A39F988DF742}"/>
    <dgm:cxn modelId="{5C09EE57-EB66-4D93-9CEE-81A56E79E1CA}" type="presOf" srcId="{C47AF357-8BEA-4BE9-B7A2-CF84E08938D8}" destId="{E7B04BBB-BA4D-460A-AA6E-0B2D186A6065}" srcOrd="0" destOrd="0" presId="urn:microsoft.com/office/officeart/2005/8/layout/vList5"/>
    <dgm:cxn modelId="{4DAEC01B-3E2F-42D0-90E2-ABAF6A9CED48}" type="presOf" srcId="{D66E1A75-432E-4500-A8D3-CBC84070F9DC}" destId="{D7F2B148-34B0-4CB5-8513-0BFB0CFAFE4F}" srcOrd="0" destOrd="0" presId="urn:microsoft.com/office/officeart/2005/8/layout/vList5"/>
    <dgm:cxn modelId="{3796E662-CC52-4C7C-9E3B-9965A6E5B345}" type="presOf" srcId="{C3C49027-D81E-4F8A-AC26-92B3952C9097}" destId="{232EE063-EF35-4450-AA1A-3B18D058EABC}" srcOrd="0" destOrd="0" presId="urn:microsoft.com/office/officeart/2005/8/layout/vList5"/>
    <dgm:cxn modelId="{3916A4F1-726A-4790-BCB3-38FBD0A7E8D7}" type="presParOf" srcId="{232EE063-EF35-4450-AA1A-3B18D058EABC}" destId="{889D2DEA-FF75-467C-8881-69A0A05D4C6F}" srcOrd="0" destOrd="0" presId="urn:microsoft.com/office/officeart/2005/8/layout/vList5"/>
    <dgm:cxn modelId="{44170859-9B6B-4B15-8F6E-A86AA98A2B51}" type="presParOf" srcId="{889D2DEA-FF75-467C-8881-69A0A05D4C6F}" destId="{62C265A2-AEFF-4640-A14C-42AD4D2D6D34}" srcOrd="0" destOrd="0" presId="urn:microsoft.com/office/officeart/2005/8/layout/vList5"/>
    <dgm:cxn modelId="{C1B52352-5D2D-44A4-83FB-DDFCD98EB3C2}" type="presParOf" srcId="{889D2DEA-FF75-467C-8881-69A0A05D4C6F}" destId="{98AA548A-0ADC-45C8-8F2E-77CF7B7DD031}" srcOrd="1" destOrd="0" presId="urn:microsoft.com/office/officeart/2005/8/layout/vList5"/>
    <dgm:cxn modelId="{432C7545-23E9-42EC-BE66-78DB38618E84}" type="presParOf" srcId="{232EE063-EF35-4450-AA1A-3B18D058EABC}" destId="{406B3926-BF33-4EE7-8CD3-9A844241A774}" srcOrd="1" destOrd="0" presId="urn:microsoft.com/office/officeart/2005/8/layout/vList5"/>
    <dgm:cxn modelId="{79E9FA52-8078-43A8-94F1-A1B6FE251B30}" type="presParOf" srcId="{232EE063-EF35-4450-AA1A-3B18D058EABC}" destId="{7CF6B38B-0384-4887-98BB-A41706AE1BD6}" srcOrd="2" destOrd="0" presId="urn:microsoft.com/office/officeart/2005/8/layout/vList5"/>
    <dgm:cxn modelId="{B98B32EA-FB9E-47A9-89D1-2CD4F9792122}" type="presParOf" srcId="{7CF6B38B-0384-4887-98BB-A41706AE1BD6}" destId="{010BCE75-72E1-4939-B27B-C1CB692C8023}" srcOrd="0" destOrd="0" presId="urn:microsoft.com/office/officeart/2005/8/layout/vList5"/>
    <dgm:cxn modelId="{52A0D095-6C71-47B8-949B-9E778473CEC9}" type="presParOf" srcId="{7CF6B38B-0384-4887-98BB-A41706AE1BD6}" destId="{37FD1344-DBF6-417A-9E23-26F99A358364}" srcOrd="1" destOrd="0" presId="urn:microsoft.com/office/officeart/2005/8/layout/vList5"/>
    <dgm:cxn modelId="{553D28F3-75EB-4072-8452-146974E28DD8}" type="presParOf" srcId="{232EE063-EF35-4450-AA1A-3B18D058EABC}" destId="{08346808-31BF-4EB4-A04D-A7DD05A14DAB}" srcOrd="3" destOrd="0" presId="urn:microsoft.com/office/officeart/2005/8/layout/vList5"/>
    <dgm:cxn modelId="{88C0754D-6960-49F7-B152-98C2D51A35F4}" type="presParOf" srcId="{232EE063-EF35-4450-AA1A-3B18D058EABC}" destId="{F09E150A-CD71-4463-B74E-BDEE868FACF8}" srcOrd="4" destOrd="0" presId="urn:microsoft.com/office/officeart/2005/8/layout/vList5"/>
    <dgm:cxn modelId="{5886DEF7-9469-48ED-A8B7-E3D0F7CBADBC}" type="presParOf" srcId="{F09E150A-CD71-4463-B74E-BDEE868FACF8}" destId="{59E53B07-ACE7-4031-9041-3A9011644BB8}" srcOrd="0" destOrd="0" presId="urn:microsoft.com/office/officeart/2005/8/layout/vList5"/>
    <dgm:cxn modelId="{6E6892C6-4154-47C0-BFAA-AE3A86839695}" type="presParOf" srcId="{F09E150A-CD71-4463-B74E-BDEE868FACF8}" destId="{AC14E104-064B-4341-AB6C-2993A16D29EC}" srcOrd="1" destOrd="0" presId="urn:microsoft.com/office/officeart/2005/8/layout/vList5"/>
    <dgm:cxn modelId="{F6AA2B53-6DA1-47D2-9AEF-0C5BDDEF6DEC}" type="presParOf" srcId="{232EE063-EF35-4450-AA1A-3B18D058EABC}" destId="{E48369A8-937F-43DF-B998-DB846EA45C1F}" srcOrd="5" destOrd="0" presId="urn:microsoft.com/office/officeart/2005/8/layout/vList5"/>
    <dgm:cxn modelId="{82D26644-8404-4139-9079-79368D9655C1}" type="presParOf" srcId="{232EE063-EF35-4450-AA1A-3B18D058EABC}" destId="{87838369-F590-4F06-A26D-BD205234CB9F}" srcOrd="6" destOrd="0" presId="urn:microsoft.com/office/officeart/2005/8/layout/vList5"/>
    <dgm:cxn modelId="{36B0B1E2-F677-48AD-BAD8-6EB423BFC45A}" type="presParOf" srcId="{87838369-F590-4F06-A26D-BD205234CB9F}" destId="{E7B04BBB-BA4D-460A-AA6E-0B2D186A6065}" srcOrd="0" destOrd="0" presId="urn:microsoft.com/office/officeart/2005/8/layout/vList5"/>
    <dgm:cxn modelId="{2BF7814D-A796-46D4-BF4C-E71A93C32E70}" type="presParOf" srcId="{87838369-F590-4F06-A26D-BD205234CB9F}" destId="{D7F2B148-34B0-4CB5-8513-0BFB0CFAFE4F}" srcOrd="1" destOrd="0" presId="urn:microsoft.com/office/officeart/2005/8/layout/vList5"/>
    <dgm:cxn modelId="{24E96884-9897-46CA-AC76-AD8FD7BF4752}" type="presParOf" srcId="{232EE063-EF35-4450-AA1A-3B18D058EABC}" destId="{2CD3472E-60F7-46ED-8A02-087511CF0FDA}" srcOrd="7" destOrd="0" presId="urn:microsoft.com/office/officeart/2005/8/layout/vList5"/>
    <dgm:cxn modelId="{9F1037B0-F606-48D2-A901-095017B2DBA1}" type="presParOf" srcId="{232EE063-EF35-4450-AA1A-3B18D058EABC}" destId="{1AFED087-A3E0-4AF7-9545-C62BF7963A28}" srcOrd="8" destOrd="0" presId="urn:microsoft.com/office/officeart/2005/8/layout/vList5"/>
    <dgm:cxn modelId="{3C947A88-6B45-4DB8-A3CB-817F8E15DCE7}" type="presParOf" srcId="{1AFED087-A3E0-4AF7-9545-C62BF7963A28}" destId="{5AC4080C-0002-40C8-9A42-60427021F2DD}" srcOrd="0" destOrd="0" presId="urn:microsoft.com/office/officeart/2005/8/layout/vList5"/>
    <dgm:cxn modelId="{38BE86E9-6B03-42C0-8506-3B2214A82F75}" type="presParOf" srcId="{1AFED087-A3E0-4AF7-9545-C62BF7963A28}" destId="{1313556D-F56B-4586-A810-0352ADC75D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5AEDA-E10E-42C8-81DE-5542FE0A58EB}">
      <dsp:nvSpPr>
        <dsp:cNvPr id="0" name=""/>
        <dsp:cNvSpPr/>
      </dsp:nvSpPr>
      <dsp:spPr>
        <a:xfrm rot="5400000">
          <a:off x="2282868" y="-589625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Big data Strategy and Solution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Data Governance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FF0000"/>
              </a:solidFill>
            </a:rPr>
            <a:t>Master Data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Country Based Compliance and regulation (Begin with India)</a:t>
          </a:r>
          <a:endParaRPr lang="en-US" sz="1300" kern="1200" dirty="0"/>
        </a:p>
      </dsp:txBody>
      <dsp:txXfrm rot="-5400000">
        <a:off x="1536192" y="217468"/>
        <a:ext cx="2670591" cy="1116820"/>
      </dsp:txXfrm>
    </dsp:sp>
    <dsp:sp modelId="{13BB58E9-8BD3-457D-87F0-5F9EB21EE1F3}">
      <dsp:nvSpPr>
        <dsp:cNvPr id="0" name=""/>
        <dsp:cNvSpPr/>
      </dsp:nvSpPr>
      <dsp:spPr>
        <a:xfrm>
          <a:off x="0" y="2344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Information Mgmt.</a:t>
          </a:r>
          <a:endParaRPr lang="en-US" sz="1800" b="1" kern="1200" dirty="0"/>
        </a:p>
      </dsp:txBody>
      <dsp:txXfrm>
        <a:off x="74991" y="77335"/>
        <a:ext cx="1386210" cy="1397086"/>
      </dsp:txXfrm>
    </dsp:sp>
    <dsp:sp modelId="{86A654F0-73BE-4619-BEC5-59973E54E187}">
      <dsp:nvSpPr>
        <dsp:cNvPr id="0" name=""/>
        <dsp:cNvSpPr/>
      </dsp:nvSpPr>
      <dsp:spPr>
        <a:xfrm rot="5400000">
          <a:off x="2282868" y="1034796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Packaged BI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Mobile BI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Causal Analytics</a:t>
          </a:r>
        </a:p>
      </dsp:txBody>
      <dsp:txXfrm rot="-5400000">
        <a:off x="1536192" y="1841890"/>
        <a:ext cx="2670591" cy="1116820"/>
      </dsp:txXfrm>
    </dsp:sp>
    <dsp:sp modelId="{BEFDFE34-E282-472B-9683-E36BC7A0710D}">
      <dsp:nvSpPr>
        <dsp:cNvPr id="0" name=""/>
        <dsp:cNvSpPr/>
      </dsp:nvSpPr>
      <dsp:spPr>
        <a:xfrm>
          <a:off x="0" y="1626765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74991" y="1701756"/>
        <a:ext cx="1386210" cy="1397086"/>
      </dsp:txXfrm>
    </dsp:sp>
    <dsp:sp modelId="{E856744F-FBBD-4FFF-ADF5-B66FD89DE0B9}">
      <dsp:nvSpPr>
        <dsp:cNvPr id="0" name=""/>
        <dsp:cNvSpPr/>
      </dsp:nvSpPr>
      <dsp:spPr>
        <a:xfrm rot="5400000">
          <a:off x="2282868" y="2659217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Advanced forecasting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Predictive modeling</a:t>
          </a:r>
          <a:endParaRPr lang="en-US" sz="1300" kern="1200" dirty="0"/>
        </a:p>
      </dsp:txBody>
      <dsp:txXfrm rot="-5400000">
        <a:off x="1536192" y="3466311"/>
        <a:ext cx="2670591" cy="1116820"/>
      </dsp:txXfrm>
    </dsp:sp>
    <dsp:sp modelId="{E1111BB8-D73A-4A91-83AF-87D90819B85D}">
      <dsp:nvSpPr>
        <dsp:cNvPr id="0" name=""/>
        <dsp:cNvSpPr/>
      </dsp:nvSpPr>
      <dsp:spPr>
        <a:xfrm>
          <a:off x="0" y="3251187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74991" y="3326178"/>
        <a:ext cx="1386210" cy="1397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99741" y="1209455"/>
          <a:ext cx="1495595" cy="24886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50089" y="1953022"/>
          <a:ext cx="2246755" cy="196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Structured Data Source</a:t>
          </a:r>
          <a:endParaRPr lang="en-US" sz="2400" kern="1200" dirty="0"/>
        </a:p>
      </dsp:txBody>
      <dsp:txXfrm>
        <a:off x="250089" y="1953022"/>
        <a:ext cx="2246755" cy="1969412"/>
      </dsp:txXfrm>
    </dsp:sp>
    <dsp:sp modelId="{A2CFAA6F-8ECD-46A5-A1F1-B4CBD564421D}">
      <dsp:nvSpPr>
        <dsp:cNvPr id="0" name=""/>
        <dsp:cNvSpPr/>
      </dsp:nvSpPr>
      <dsp:spPr>
        <a:xfrm>
          <a:off x="2072928" y="1026239"/>
          <a:ext cx="423916" cy="423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250208" y="528850"/>
          <a:ext cx="1495595" cy="24886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3000556" y="1272416"/>
          <a:ext cx="2246755" cy="196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Semi-structured</a:t>
          </a:r>
          <a:endParaRPr lang="en-US" sz="2400" kern="1200" dirty="0"/>
        </a:p>
      </dsp:txBody>
      <dsp:txXfrm>
        <a:off x="3000556" y="1272416"/>
        <a:ext cx="2246755" cy="1969412"/>
      </dsp:txXfrm>
    </dsp:sp>
    <dsp:sp modelId="{B6B9D9BB-E8A5-4F79-9CC0-0B5670266AD7}">
      <dsp:nvSpPr>
        <dsp:cNvPr id="0" name=""/>
        <dsp:cNvSpPr/>
      </dsp:nvSpPr>
      <dsp:spPr>
        <a:xfrm>
          <a:off x="4823395" y="345633"/>
          <a:ext cx="423916" cy="423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6000676" y="-151755"/>
          <a:ext cx="1495595" cy="24886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751024" y="591810"/>
          <a:ext cx="2246755" cy="196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Un-structured</a:t>
          </a:r>
          <a:endParaRPr lang="en-US" sz="2400" kern="1200" dirty="0"/>
        </a:p>
      </dsp:txBody>
      <dsp:txXfrm>
        <a:off x="5751024" y="591810"/>
        <a:ext cx="2246755" cy="1969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6222-08BB-4469-9E4C-C1DD4A30946E}">
      <dsp:nvSpPr>
        <dsp:cNvPr id="0" name=""/>
        <dsp:cNvSpPr/>
      </dsp:nvSpPr>
      <dsp:spPr>
        <a:xfrm>
          <a:off x="3763851" y="-126698"/>
          <a:ext cx="1463897" cy="146389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Open Source</a:t>
          </a:r>
          <a:endParaRPr lang="en-US" sz="1600" b="1" kern="1200" dirty="0"/>
        </a:p>
      </dsp:txBody>
      <dsp:txXfrm>
        <a:off x="3978234" y="87685"/>
        <a:ext cx="1035131" cy="1035131"/>
      </dsp:txXfrm>
    </dsp:sp>
    <dsp:sp modelId="{07AA7D78-6817-4636-BD7E-64D87A576842}">
      <dsp:nvSpPr>
        <dsp:cNvPr id="0" name=""/>
        <dsp:cNvSpPr/>
      </dsp:nvSpPr>
      <dsp:spPr>
        <a:xfrm rot="1350000">
          <a:off x="5235631" y="746086"/>
          <a:ext cx="184111" cy="4074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5237733" y="817015"/>
        <a:ext cx="128878" cy="244492"/>
      </dsp:txXfrm>
    </dsp:sp>
    <dsp:sp modelId="{424FBFFB-6A12-4A8C-AAF1-2FAD31DF37D6}">
      <dsp:nvSpPr>
        <dsp:cNvPr id="0" name=""/>
        <dsp:cNvSpPr/>
      </dsp:nvSpPr>
      <dsp:spPr>
        <a:xfrm>
          <a:off x="5437254" y="566448"/>
          <a:ext cx="1463897" cy="1463897"/>
        </a:xfrm>
        <a:prstGeom prst="ellipse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shade val="51000"/>
                <a:satMod val="130000"/>
              </a:schemeClr>
            </a:gs>
            <a:gs pos="80000">
              <a:schemeClr val="accent5">
                <a:hueOff val="-1419125"/>
                <a:satOff val="5687"/>
                <a:lumOff val="1233"/>
                <a:alphaOff val="0"/>
                <a:shade val="93000"/>
                <a:satMod val="13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Scalability</a:t>
          </a:r>
          <a:endParaRPr lang="en-US" sz="1600" b="1" kern="1200" dirty="0"/>
        </a:p>
      </dsp:txBody>
      <dsp:txXfrm>
        <a:off x="5651637" y="780831"/>
        <a:ext cx="1035131" cy="1035131"/>
      </dsp:txXfrm>
    </dsp:sp>
    <dsp:sp modelId="{E067413C-7820-468A-84D3-07E620C69EA1}">
      <dsp:nvSpPr>
        <dsp:cNvPr id="0" name=""/>
        <dsp:cNvSpPr/>
      </dsp:nvSpPr>
      <dsp:spPr>
        <a:xfrm rot="4050000">
          <a:off x="6421726" y="1926541"/>
          <a:ext cx="184111" cy="4074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shade val="51000"/>
                <a:satMod val="130000"/>
              </a:schemeClr>
            </a:gs>
            <a:gs pos="80000">
              <a:schemeClr val="accent5">
                <a:hueOff val="-1419125"/>
                <a:satOff val="5687"/>
                <a:lumOff val="1233"/>
                <a:alphaOff val="0"/>
                <a:shade val="93000"/>
                <a:satMod val="13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6438774" y="1982524"/>
        <a:ext cx="128878" cy="244492"/>
      </dsp:txXfrm>
    </dsp:sp>
    <dsp:sp modelId="{129E5C94-C62C-4043-8EB3-4DC3B1B11C21}">
      <dsp:nvSpPr>
        <dsp:cNvPr id="0" name=""/>
        <dsp:cNvSpPr/>
      </dsp:nvSpPr>
      <dsp:spPr>
        <a:xfrm>
          <a:off x="6130400" y="2239851"/>
          <a:ext cx="1463897" cy="1463897"/>
        </a:xfrm>
        <a:prstGeom prst="ellipse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shade val="51000"/>
                <a:satMod val="130000"/>
              </a:schemeClr>
            </a:gs>
            <a:gs pos="80000">
              <a:schemeClr val="accent5">
                <a:hueOff val="-2838251"/>
                <a:satOff val="11375"/>
                <a:lumOff val="2465"/>
                <a:alphaOff val="0"/>
                <a:shade val="93000"/>
                <a:satMod val="13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Proven</a:t>
          </a:r>
          <a:endParaRPr lang="en-US" sz="1600" b="1" kern="1200" dirty="0"/>
        </a:p>
      </dsp:txBody>
      <dsp:txXfrm>
        <a:off x="6344783" y="2454234"/>
        <a:ext cx="1035131" cy="1035131"/>
      </dsp:txXfrm>
    </dsp:sp>
    <dsp:sp modelId="{6EAB7CE9-9314-4441-A3AB-F554B05A0CC4}">
      <dsp:nvSpPr>
        <dsp:cNvPr id="0" name=""/>
        <dsp:cNvSpPr/>
      </dsp:nvSpPr>
      <dsp:spPr>
        <a:xfrm rot="6750000">
          <a:off x="6425714" y="3599944"/>
          <a:ext cx="184111" cy="4074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shade val="51000"/>
                <a:satMod val="130000"/>
              </a:schemeClr>
            </a:gs>
            <a:gs pos="80000">
              <a:schemeClr val="accent5">
                <a:hueOff val="-2838251"/>
                <a:satOff val="11375"/>
                <a:lumOff val="2465"/>
                <a:alphaOff val="0"/>
                <a:shade val="93000"/>
                <a:satMod val="13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6463899" y="3655927"/>
        <a:ext cx="128878" cy="244492"/>
      </dsp:txXfrm>
    </dsp:sp>
    <dsp:sp modelId="{E2C5EB64-46F7-46EE-950D-21428E263F7F}">
      <dsp:nvSpPr>
        <dsp:cNvPr id="0" name=""/>
        <dsp:cNvSpPr/>
      </dsp:nvSpPr>
      <dsp:spPr>
        <a:xfrm>
          <a:off x="5437254" y="3913254"/>
          <a:ext cx="1463897" cy="1463897"/>
        </a:xfrm>
        <a:prstGeom prst="ellipse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shade val="51000"/>
                <a:satMod val="130000"/>
              </a:schemeClr>
            </a:gs>
            <a:gs pos="80000">
              <a:schemeClr val="accent5">
                <a:hueOff val="-4257376"/>
                <a:satOff val="17062"/>
                <a:lumOff val="3698"/>
                <a:alphaOff val="0"/>
                <a:shade val="93000"/>
                <a:satMod val="13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Low learning curve</a:t>
          </a:r>
          <a:endParaRPr lang="en-US" sz="1600" b="1" kern="1200" dirty="0"/>
        </a:p>
      </dsp:txBody>
      <dsp:txXfrm>
        <a:off x="5651637" y="4127637"/>
        <a:ext cx="1035131" cy="1035131"/>
      </dsp:txXfrm>
    </dsp:sp>
    <dsp:sp modelId="{9B2AF194-2AD8-4FF9-93A4-CB52FBC88F1D}">
      <dsp:nvSpPr>
        <dsp:cNvPr id="0" name=""/>
        <dsp:cNvSpPr/>
      </dsp:nvSpPr>
      <dsp:spPr>
        <a:xfrm rot="9450000">
          <a:off x="5245259" y="4786038"/>
          <a:ext cx="184111" cy="4074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shade val="51000"/>
                <a:satMod val="130000"/>
              </a:schemeClr>
            </a:gs>
            <a:gs pos="80000">
              <a:schemeClr val="accent5">
                <a:hueOff val="-4257376"/>
                <a:satOff val="17062"/>
                <a:lumOff val="3698"/>
                <a:alphaOff val="0"/>
                <a:shade val="93000"/>
                <a:satMod val="13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5298390" y="4856967"/>
        <a:ext cx="128878" cy="244492"/>
      </dsp:txXfrm>
    </dsp:sp>
    <dsp:sp modelId="{9A1D0261-766F-4914-90E4-02ED8F791C95}">
      <dsp:nvSpPr>
        <dsp:cNvPr id="0" name=""/>
        <dsp:cNvSpPr/>
      </dsp:nvSpPr>
      <dsp:spPr>
        <a:xfrm>
          <a:off x="3763851" y="4606400"/>
          <a:ext cx="1463897" cy="1463897"/>
        </a:xfrm>
        <a:prstGeom prst="ellipse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shade val="51000"/>
                <a:satMod val="130000"/>
              </a:schemeClr>
            </a:gs>
            <a:gs pos="80000">
              <a:schemeClr val="accent5">
                <a:hueOff val="-5676501"/>
                <a:satOff val="22749"/>
                <a:lumOff val="4930"/>
                <a:alphaOff val="0"/>
                <a:shade val="93000"/>
                <a:satMod val="13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Low Complexity</a:t>
          </a:r>
          <a:endParaRPr lang="en-US" sz="1600" b="1" kern="1200" dirty="0"/>
        </a:p>
      </dsp:txBody>
      <dsp:txXfrm>
        <a:off x="3978234" y="4820783"/>
        <a:ext cx="1035131" cy="1035131"/>
      </dsp:txXfrm>
    </dsp:sp>
    <dsp:sp modelId="{99F4AB56-C1C2-4E10-B6BA-59EFF5E46E90}">
      <dsp:nvSpPr>
        <dsp:cNvPr id="0" name=""/>
        <dsp:cNvSpPr/>
      </dsp:nvSpPr>
      <dsp:spPr>
        <a:xfrm rot="12150000">
          <a:off x="3571856" y="4790026"/>
          <a:ext cx="184111" cy="4074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shade val="51000"/>
                <a:satMod val="130000"/>
              </a:schemeClr>
            </a:gs>
            <a:gs pos="80000">
              <a:schemeClr val="accent5">
                <a:hueOff val="-5676501"/>
                <a:satOff val="22749"/>
                <a:lumOff val="4930"/>
                <a:alphaOff val="0"/>
                <a:shade val="93000"/>
                <a:satMod val="13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3624987" y="4882091"/>
        <a:ext cx="128878" cy="244492"/>
      </dsp:txXfrm>
    </dsp:sp>
    <dsp:sp modelId="{CFD43E62-0262-4277-97AA-448F51DC12EA}">
      <dsp:nvSpPr>
        <dsp:cNvPr id="0" name=""/>
        <dsp:cNvSpPr/>
      </dsp:nvSpPr>
      <dsp:spPr>
        <a:xfrm>
          <a:off x="2090448" y="3913254"/>
          <a:ext cx="1463897" cy="1463897"/>
        </a:xfrm>
        <a:prstGeom prst="ellipse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shade val="51000"/>
                <a:satMod val="130000"/>
              </a:schemeClr>
            </a:gs>
            <a:gs pos="80000">
              <a:schemeClr val="accent5">
                <a:hueOff val="-7095626"/>
                <a:satOff val="28436"/>
                <a:lumOff val="6163"/>
                <a:alphaOff val="0"/>
                <a:shade val="93000"/>
                <a:satMod val="13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Easy to maintain</a:t>
          </a:r>
          <a:endParaRPr lang="en-US" sz="1600" b="1" kern="1200" dirty="0"/>
        </a:p>
      </dsp:txBody>
      <dsp:txXfrm>
        <a:off x="2304831" y="4127637"/>
        <a:ext cx="1035131" cy="1035131"/>
      </dsp:txXfrm>
    </dsp:sp>
    <dsp:sp modelId="{55BF76C7-EC85-4918-98C1-83E506A30DDE}">
      <dsp:nvSpPr>
        <dsp:cNvPr id="0" name=""/>
        <dsp:cNvSpPr/>
      </dsp:nvSpPr>
      <dsp:spPr>
        <a:xfrm rot="14850000">
          <a:off x="2385762" y="3609572"/>
          <a:ext cx="184111" cy="4074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shade val="51000"/>
                <a:satMod val="130000"/>
              </a:schemeClr>
            </a:gs>
            <a:gs pos="80000">
              <a:schemeClr val="accent5">
                <a:hueOff val="-7095626"/>
                <a:satOff val="28436"/>
                <a:lumOff val="6163"/>
                <a:alphaOff val="0"/>
                <a:shade val="93000"/>
                <a:satMod val="13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2423947" y="3716583"/>
        <a:ext cx="128878" cy="244492"/>
      </dsp:txXfrm>
    </dsp:sp>
    <dsp:sp modelId="{A1433F36-7959-4D85-AEBE-2B4E5B8AFDFA}">
      <dsp:nvSpPr>
        <dsp:cNvPr id="0" name=""/>
        <dsp:cNvSpPr/>
      </dsp:nvSpPr>
      <dsp:spPr>
        <a:xfrm>
          <a:off x="1397301" y="2239851"/>
          <a:ext cx="1463897" cy="1463897"/>
        </a:xfrm>
        <a:prstGeom prst="ellipse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shade val="51000"/>
                <a:satMod val="130000"/>
              </a:schemeClr>
            </a:gs>
            <a:gs pos="80000">
              <a:schemeClr val="accent5">
                <a:hueOff val="-8514751"/>
                <a:satOff val="34124"/>
                <a:lumOff val="7395"/>
                <a:alphaOff val="0"/>
                <a:shade val="93000"/>
                <a:satMod val="13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u="none" kern="1200" smtClean="0"/>
            <a:t>Light weight</a:t>
          </a:r>
          <a:endParaRPr lang="en-US" sz="1600" b="1" kern="1200" dirty="0"/>
        </a:p>
      </dsp:txBody>
      <dsp:txXfrm>
        <a:off x="1611684" y="2454234"/>
        <a:ext cx="1035131" cy="1035131"/>
      </dsp:txXfrm>
    </dsp:sp>
    <dsp:sp modelId="{D3F2D1F1-3268-4633-AECF-E1088149916A}">
      <dsp:nvSpPr>
        <dsp:cNvPr id="0" name=""/>
        <dsp:cNvSpPr/>
      </dsp:nvSpPr>
      <dsp:spPr>
        <a:xfrm rot="17550000">
          <a:off x="2381773" y="1936169"/>
          <a:ext cx="184111" cy="4074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shade val="51000"/>
                <a:satMod val="130000"/>
              </a:schemeClr>
            </a:gs>
            <a:gs pos="80000">
              <a:schemeClr val="accent5">
                <a:hueOff val="-8514751"/>
                <a:satOff val="34124"/>
                <a:lumOff val="7395"/>
                <a:alphaOff val="0"/>
                <a:shade val="93000"/>
                <a:satMod val="13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398821" y="2043180"/>
        <a:ext cx="128878" cy="244492"/>
      </dsp:txXfrm>
    </dsp:sp>
    <dsp:sp modelId="{8A600920-6744-4A37-B7D9-C4CED9312A73}">
      <dsp:nvSpPr>
        <dsp:cNvPr id="0" name=""/>
        <dsp:cNvSpPr/>
      </dsp:nvSpPr>
      <dsp:spPr>
        <a:xfrm>
          <a:off x="2090448" y="566448"/>
          <a:ext cx="1463897" cy="1463897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u="none" kern="1200" smtClean="0"/>
            <a:t>Cloud Support</a:t>
          </a:r>
          <a:endParaRPr lang="en-US" sz="1600" b="1" kern="1200" dirty="0"/>
        </a:p>
      </dsp:txBody>
      <dsp:txXfrm>
        <a:off x="2304831" y="780831"/>
        <a:ext cx="1035131" cy="1035131"/>
      </dsp:txXfrm>
    </dsp:sp>
    <dsp:sp modelId="{9B70611D-CE57-4F3F-A21C-CDE7227A3E47}">
      <dsp:nvSpPr>
        <dsp:cNvPr id="0" name=""/>
        <dsp:cNvSpPr/>
      </dsp:nvSpPr>
      <dsp:spPr>
        <a:xfrm rot="20250000">
          <a:off x="3562228" y="750074"/>
          <a:ext cx="184111" cy="4074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3564330" y="842139"/>
        <a:ext cx="128878" cy="244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548A-0ADC-45C8-8F2E-77CF7B7DD031}">
      <dsp:nvSpPr>
        <dsp:cNvPr id="0" name=""/>
        <dsp:cNvSpPr/>
      </dsp:nvSpPr>
      <dsp:spPr>
        <a:xfrm rot="5400000">
          <a:off x="2301162" y="-733450"/>
          <a:ext cx="890170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CSV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XML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JSON</a:t>
          </a:r>
          <a:endParaRPr lang="en-US" sz="1200" kern="1200" dirty="0"/>
        </a:p>
      </dsp:txBody>
      <dsp:txXfrm rot="-5400000">
        <a:off x="1453896" y="157271"/>
        <a:ext cx="2541249" cy="803260"/>
      </dsp:txXfrm>
    </dsp:sp>
    <dsp:sp modelId="{62C265A2-AEFF-4640-A14C-42AD4D2D6D34}">
      <dsp:nvSpPr>
        <dsp:cNvPr id="0" name=""/>
        <dsp:cNvSpPr/>
      </dsp:nvSpPr>
      <dsp:spPr>
        <a:xfrm>
          <a:off x="0" y="2544"/>
          <a:ext cx="1453896" cy="1112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File Type</a:t>
          </a:r>
          <a:endParaRPr lang="en-US" sz="1200" kern="1200" dirty="0"/>
        </a:p>
      </dsp:txBody>
      <dsp:txXfrm>
        <a:off x="54318" y="56862"/>
        <a:ext cx="1345260" cy="1004077"/>
      </dsp:txXfrm>
    </dsp:sp>
    <dsp:sp modelId="{37FD1344-DBF6-417A-9E23-26F99A358364}">
      <dsp:nvSpPr>
        <dsp:cNvPr id="0" name=""/>
        <dsp:cNvSpPr/>
      </dsp:nvSpPr>
      <dsp:spPr>
        <a:xfrm rot="5400000">
          <a:off x="2301162" y="434898"/>
          <a:ext cx="890170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SSH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FTP</a:t>
          </a: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SFTP</a:t>
          </a: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HTTP</a:t>
          </a:r>
        </a:p>
      </dsp:txBody>
      <dsp:txXfrm rot="-5400000">
        <a:off x="1453896" y="1325620"/>
        <a:ext cx="2541249" cy="803260"/>
      </dsp:txXfrm>
    </dsp:sp>
    <dsp:sp modelId="{010BCE75-72E1-4939-B27B-C1CB692C8023}">
      <dsp:nvSpPr>
        <dsp:cNvPr id="0" name=""/>
        <dsp:cNvSpPr/>
      </dsp:nvSpPr>
      <dsp:spPr>
        <a:xfrm>
          <a:off x="0" y="1170894"/>
          <a:ext cx="1453896" cy="1112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Protocol</a:t>
          </a:r>
          <a:endParaRPr lang="en-US" sz="1200" kern="1200" dirty="0"/>
        </a:p>
      </dsp:txBody>
      <dsp:txXfrm>
        <a:off x="54318" y="1225212"/>
        <a:ext cx="1345260" cy="1004077"/>
      </dsp:txXfrm>
    </dsp:sp>
    <dsp:sp modelId="{AC14E104-064B-4341-AB6C-2993A16D29EC}">
      <dsp:nvSpPr>
        <dsp:cNvPr id="0" name=""/>
        <dsp:cNvSpPr/>
      </dsp:nvSpPr>
      <dsp:spPr>
        <a:xfrm rot="5400000">
          <a:off x="2301162" y="1603248"/>
          <a:ext cx="890170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0000"/>
              </a:solidFill>
            </a:rPr>
            <a:t>SQL Server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solidFill>
                <a:srgbClr val="FF0000"/>
              </a:solidFill>
            </a:rPr>
            <a:t>My SQL</a:t>
          </a:r>
          <a:endParaRPr lang="en-US" sz="1200" kern="1200" dirty="0" smtClean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rgbClr val="FF0000"/>
              </a:solidFill>
            </a:rPr>
            <a:t>Postgres</a:t>
          </a:r>
          <a:endParaRPr lang="en-US" sz="1200" kern="1200" dirty="0" smtClean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0000"/>
              </a:solidFill>
            </a:rPr>
            <a:t>URL</a:t>
          </a:r>
        </a:p>
      </dsp:txBody>
      <dsp:txXfrm rot="-5400000">
        <a:off x="1453896" y="2493970"/>
        <a:ext cx="2541249" cy="803260"/>
      </dsp:txXfrm>
    </dsp:sp>
    <dsp:sp modelId="{59E53B07-ACE7-4031-9041-3A9011644BB8}">
      <dsp:nvSpPr>
        <dsp:cNvPr id="0" name=""/>
        <dsp:cNvSpPr/>
      </dsp:nvSpPr>
      <dsp:spPr>
        <a:xfrm>
          <a:off x="0" y="2339243"/>
          <a:ext cx="1453896" cy="1112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Source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(Only when the source is secured for connection for external source)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4318" y="2393561"/>
        <a:ext cx="1345260" cy="1004077"/>
      </dsp:txXfrm>
    </dsp:sp>
    <dsp:sp modelId="{D7F2B148-34B0-4CB5-8513-0BFB0CFAFE4F}">
      <dsp:nvSpPr>
        <dsp:cNvPr id="0" name=""/>
        <dsp:cNvSpPr/>
      </dsp:nvSpPr>
      <dsp:spPr>
        <a:xfrm rot="5400000">
          <a:off x="2301162" y="2771597"/>
          <a:ext cx="890170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 smtClean="0">
            <a:solidFill>
              <a:schemeClr val="bg1"/>
            </a:solidFill>
          </a:endParaRPr>
        </a:p>
      </dsp:txBody>
      <dsp:txXfrm rot="-5400000">
        <a:off x="1453896" y="3662319"/>
        <a:ext cx="2541249" cy="803260"/>
      </dsp:txXfrm>
    </dsp:sp>
    <dsp:sp modelId="{E7B04BBB-BA4D-460A-AA6E-0B2D186A6065}">
      <dsp:nvSpPr>
        <dsp:cNvPr id="0" name=""/>
        <dsp:cNvSpPr/>
      </dsp:nvSpPr>
      <dsp:spPr>
        <a:xfrm>
          <a:off x="0" y="3507592"/>
          <a:ext cx="1453896" cy="1112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Volume</a:t>
          </a:r>
        </a:p>
      </dsp:txBody>
      <dsp:txXfrm>
        <a:off x="54318" y="3561910"/>
        <a:ext cx="1345260" cy="1004077"/>
      </dsp:txXfrm>
    </dsp:sp>
    <dsp:sp modelId="{1313556D-F56B-4586-A810-0352ADC75D50}">
      <dsp:nvSpPr>
        <dsp:cNvPr id="0" name=""/>
        <dsp:cNvSpPr/>
      </dsp:nvSpPr>
      <dsp:spPr>
        <a:xfrm rot="5400000">
          <a:off x="2301162" y="3939946"/>
          <a:ext cx="890170" cy="25847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 smtClean="0">
            <a:solidFill>
              <a:schemeClr val="bg1"/>
            </a:solidFill>
          </a:endParaRPr>
        </a:p>
      </dsp:txBody>
      <dsp:txXfrm rot="-5400000">
        <a:off x="1453896" y="4830668"/>
        <a:ext cx="2541249" cy="803260"/>
      </dsp:txXfrm>
    </dsp:sp>
    <dsp:sp modelId="{5AC4080C-0002-40C8-9A42-60427021F2DD}">
      <dsp:nvSpPr>
        <dsp:cNvPr id="0" name=""/>
        <dsp:cNvSpPr/>
      </dsp:nvSpPr>
      <dsp:spPr>
        <a:xfrm>
          <a:off x="0" y="4675941"/>
          <a:ext cx="1453896" cy="1112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Frequency</a:t>
          </a:r>
        </a:p>
      </dsp:txBody>
      <dsp:txXfrm>
        <a:off x="54318" y="4730259"/>
        <a:ext cx="1345260" cy="1004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028700"/>
            <a:ext cx="64865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5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247775"/>
            <a:ext cx="63341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333500"/>
            <a:ext cx="6467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8263" y="1066800"/>
            <a:ext cx="202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195388"/>
            <a:ext cx="68008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9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Provision Data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800101"/>
            <a:ext cx="4191000" cy="4229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AppStore for </a:t>
            </a:r>
            <a:r>
              <a:rPr lang="en-US" sz="1600" dirty="0"/>
              <a:t>download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Multi Entity dependency </a:t>
            </a:r>
            <a:r>
              <a:rPr lang="en-US" sz="1600" dirty="0" smtClean="0"/>
              <a:t>handler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Preliminary file validation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2F Digital </a:t>
            </a:r>
            <a:r>
              <a:rPr lang="en-US" sz="1600" dirty="0"/>
              <a:t>Trust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Compression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Encryption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Split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Multiple file hander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OS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Authorization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Disconnect/resume connection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Despatcher (Folder structure and file handing principles)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File Size validation based on </a:t>
            </a:r>
            <a:r>
              <a:rPr lang="en-US" sz="1600" dirty="0" smtClean="0"/>
              <a:t>subscription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File lock</a:t>
            </a:r>
            <a:endParaRPr lang="en-US" sz="1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24400" y="800101"/>
            <a:ext cx="4191000" cy="41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File transfer utility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56429407"/>
              </p:ext>
            </p:extLst>
          </p:nvPr>
        </p:nvGraphicFramePr>
        <p:xfrm>
          <a:off x="228600" y="685800"/>
          <a:ext cx="4038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4724400" y="5257798"/>
            <a:ext cx="4191000" cy="1333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Digital Certificate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Identity Management</a:t>
            </a:r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724400" y="5257798"/>
            <a:ext cx="4191000" cy="41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Dependencies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1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Integration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38200"/>
            <a:ext cx="4419600" cy="286232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Quality  - Type mapping and Cleaning</a:t>
            </a:r>
          </a:p>
          <a:p>
            <a:endParaRPr lang="en-US" dirty="0"/>
          </a:p>
          <a:p>
            <a:r>
              <a:rPr lang="en-US" dirty="0" smtClean="0"/>
              <a:t>Metadata </a:t>
            </a:r>
          </a:p>
          <a:p>
            <a:r>
              <a:rPr lang="en-US" dirty="0" smtClean="0"/>
              <a:t>Taxonomy</a:t>
            </a:r>
          </a:p>
          <a:p>
            <a:r>
              <a:rPr lang="en-US" dirty="0" smtClean="0"/>
              <a:t>Linkage </a:t>
            </a:r>
          </a:p>
          <a:p>
            <a:r>
              <a:rPr lang="en-US" dirty="0" smtClean="0"/>
              <a:t>Enrichment</a:t>
            </a:r>
          </a:p>
          <a:p>
            <a:r>
              <a:rPr lang="en-US" dirty="0" smtClean="0"/>
              <a:t>Match and Merge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00" y="2181283"/>
            <a:ext cx="843280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analytic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 algn="just"/>
            <a:endParaRPr lang="en-US" sz="3200" b="1" dirty="0">
              <a:solidFill>
                <a:schemeClr val="tx2"/>
              </a:solidFill>
            </a:endParaRPr>
          </a:p>
          <a:p>
            <a:pPr algn="just"/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6361890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7440297"/>
              </p:ext>
            </p:extLst>
          </p:nvPr>
        </p:nvGraphicFramePr>
        <p:xfrm>
          <a:off x="152400" y="1066800"/>
          <a:ext cx="426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5528176"/>
              </p:ext>
            </p:extLst>
          </p:nvPr>
        </p:nvGraphicFramePr>
        <p:xfrm>
          <a:off x="660400" y="1219200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622300" y="4572000"/>
            <a:ext cx="807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Platform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Criteria for Technology Selection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0063431"/>
              </p:ext>
            </p:extLst>
          </p:nvPr>
        </p:nvGraphicFramePr>
        <p:xfrm>
          <a:off x="0" y="762000"/>
          <a:ext cx="89916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0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Proposed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48043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6225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81364" y="5336092"/>
            <a:ext cx="945222" cy="419100"/>
            <a:chOff x="1188378" y="4191000"/>
            <a:chExt cx="945222" cy="419100"/>
          </a:xfrm>
        </p:grpSpPr>
        <p:sp>
          <p:nvSpPr>
            <p:cNvPr id="4" name="Rectangle 3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73703" y="4231273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Ingestion and </a:t>
              </a:r>
            </a:p>
            <a:p>
              <a:r>
                <a:rPr lang="en-US" sz="800" dirty="0" smtClean="0"/>
                <a:t>Streaming</a:t>
              </a:r>
              <a:endParaRPr lang="en-US" sz="8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658100" y="5336092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3507" y="531480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Movement </a:t>
            </a:r>
            <a:r>
              <a:rPr lang="en-US" sz="800" dirty="0" smtClean="0"/>
              <a:t>between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RDBMS and </a:t>
            </a:r>
            <a:endParaRPr lang="en-US" sz="800" dirty="0" smtClean="0"/>
          </a:p>
          <a:p>
            <a:r>
              <a:rPr lang="en-US" sz="800" dirty="0" smtClean="0"/>
              <a:t>distributed </a:t>
            </a:r>
            <a:r>
              <a:rPr lang="en-US" sz="800" dirty="0"/>
              <a:t>file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1032" y="5336092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96357" y="537636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Connectors to </a:t>
            </a:r>
            <a:endParaRPr lang="en-US" sz="800" dirty="0" smtClean="0"/>
          </a:p>
          <a:p>
            <a:r>
              <a:rPr lang="en-US" sz="800" dirty="0" smtClean="0"/>
              <a:t>Software apps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4788049" y="5336092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63756" y="531480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Connectors to </a:t>
            </a:r>
            <a:endParaRPr lang="en-US" sz="800" dirty="0" smtClean="0"/>
          </a:p>
          <a:p>
            <a:r>
              <a:rPr lang="en-US" sz="800" dirty="0" smtClean="0"/>
              <a:t>unstructured </a:t>
            </a:r>
          </a:p>
          <a:p>
            <a:r>
              <a:rPr lang="en-US" sz="800" dirty="0" smtClean="0"/>
              <a:t>sources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15948" y="4889153"/>
            <a:ext cx="6486249" cy="1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620255" y="4193033"/>
            <a:ext cx="945222" cy="461665"/>
            <a:chOff x="1188378" y="4169717"/>
            <a:chExt cx="945222" cy="461665"/>
          </a:xfrm>
        </p:grpSpPr>
        <p:sp>
          <p:nvSpPr>
            <p:cNvPr id="21" name="Rectangle 20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97996" y="4169717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Data warehouse</a:t>
              </a:r>
            </a:p>
            <a:p>
              <a:r>
                <a:rPr lang="en-US" sz="800" dirty="0" smtClean="0"/>
                <a:t>Data Marts </a:t>
              </a:r>
            </a:p>
            <a:p>
              <a:r>
                <a:rPr lang="en-US" sz="800" dirty="0" smtClean="0"/>
                <a:t>ODS</a:t>
              </a:r>
              <a:endParaRPr lang="en-US" sz="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6991" y="4214316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14990" y="4300755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Storage and Load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3749923" y="4214316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35248" y="4254589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Distributed File </a:t>
            </a:r>
          </a:p>
          <a:p>
            <a:r>
              <a:rPr lang="en-US" sz="800" dirty="0" smtClean="0"/>
              <a:t>system and DB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4826940" y="4214316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02647" y="4316144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Analytics DB</a:t>
            </a:r>
            <a:endParaRPr lang="en-US" sz="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391655" y="3299916"/>
            <a:ext cx="6431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72162" y="3528516"/>
            <a:ext cx="945222" cy="419100"/>
            <a:chOff x="1188378" y="4191000"/>
            <a:chExt cx="945222" cy="419100"/>
          </a:xfrm>
        </p:grpSpPr>
        <p:sp>
          <p:nvSpPr>
            <p:cNvPr id="31" name="Rectangle 30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73703" y="4231273"/>
              <a:ext cx="8579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Data Federation</a:t>
              </a:r>
              <a:endParaRPr lang="en-US" sz="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56975" y="3528516"/>
            <a:ext cx="966300" cy="419100"/>
            <a:chOff x="1188378" y="4191000"/>
            <a:chExt cx="966300" cy="419100"/>
          </a:xfrm>
        </p:grpSpPr>
        <p:sp>
          <p:nvSpPr>
            <p:cNvPr id="34" name="Rectangle 33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05379" y="4231273"/>
              <a:ext cx="9492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Stream Processing</a:t>
              </a:r>
              <a:endParaRPr lang="en-US" sz="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78053" y="4195556"/>
            <a:ext cx="945222" cy="461665"/>
            <a:chOff x="1188378" y="4181691"/>
            <a:chExt cx="945222" cy="461665"/>
          </a:xfrm>
        </p:grpSpPr>
        <p:sp>
          <p:nvSpPr>
            <p:cNvPr id="37" name="Rectangle 36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23396" y="4181691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In-memory</a:t>
              </a:r>
            </a:p>
            <a:p>
              <a:r>
                <a:rPr lang="en-US" sz="800" dirty="0" smtClean="0"/>
                <a:t>Distributed </a:t>
              </a:r>
            </a:p>
            <a:p>
              <a:r>
                <a:rPr lang="en-US" sz="800" dirty="0" smtClean="0"/>
                <a:t>compute</a:t>
              </a:r>
              <a:endParaRPr lang="en-US" sz="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57487" y="4214315"/>
            <a:ext cx="945222" cy="419100"/>
            <a:chOff x="1188378" y="4191000"/>
            <a:chExt cx="945222" cy="419100"/>
          </a:xfrm>
        </p:grpSpPr>
        <p:sp>
          <p:nvSpPr>
            <p:cNvPr id="40" name="Rectangle 39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73703" y="4231273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Distributed</a:t>
              </a:r>
            </a:p>
            <a:p>
              <a:r>
                <a:rPr lang="en-US" sz="800" dirty="0" smtClean="0"/>
                <a:t>Compute</a:t>
              </a:r>
              <a:endParaRPr lang="en-US" sz="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51233" y="3528516"/>
            <a:ext cx="945222" cy="419100"/>
            <a:chOff x="1188378" y="4191000"/>
            <a:chExt cx="945222" cy="419100"/>
          </a:xfrm>
        </p:grpSpPr>
        <p:sp>
          <p:nvSpPr>
            <p:cNvPr id="43" name="Rectangle 42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73703" y="4231273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Ingestion and </a:t>
              </a:r>
            </a:p>
            <a:p>
              <a:r>
                <a:rPr lang="en-US" sz="800" dirty="0" smtClean="0"/>
                <a:t>Streaming</a:t>
              </a:r>
              <a:endParaRPr lang="en-US" sz="8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97281" y="4889153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Provision Data</a:t>
            </a:r>
            <a:endParaRPr 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391655" y="3312483"/>
            <a:ext cx="21483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Store Distribute and Process Data</a:t>
            </a:r>
            <a:endParaRPr lang="en-US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1819112" y="2766516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4819" y="2868344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Analytics DB</a:t>
            </a:r>
            <a:endParaRPr lang="en-US" sz="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859013" y="2080716"/>
            <a:ext cx="952388" cy="419100"/>
            <a:chOff x="1188378" y="4191000"/>
            <a:chExt cx="952388" cy="419100"/>
          </a:xfrm>
        </p:grpSpPr>
        <p:sp>
          <p:nvSpPr>
            <p:cNvPr id="56" name="Rectangle 55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7497" y="4292828"/>
              <a:ext cx="9332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Machine Learning</a:t>
              </a:r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18534" y="2086052"/>
            <a:ext cx="945222" cy="419100"/>
            <a:chOff x="1188378" y="4191000"/>
            <a:chExt cx="945222" cy="419100"/>
          </a:xfrm>
        </p:grpSpPr>
        <p:sp>
          <p:nvSpPr>
            <p:cNvPr id="59" name="Rectangle 58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5379" y="4231273"/>
              <a:ext cx="8643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Legacy Analytics</a:t>
              </a:r>
              <a:endParaRPr lang="en-US" sz="8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70225" y="2747756"/>
            <a:ext cx="945222" cy="461665"/>
            <a:chOff x="1188378" y="4181691"/>
            <a:chExt cx="945222" cy="461665"/>
          </a:xfrm>
        </p:grpSpPr>
        <p:sp>
          <p:nvSpPr>
            <p:cNvPr id="62" name="Rectangle 61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23396" y="4181691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In-memory</a:t>
              </a:r>
            </a:p>
            <a:p>
              <a:r>
                <a:rPr lang="en-US" sz="800" dirty="0" smtClean="0"/>
                <a:t>Distributed </a:t>
              </a:r>
            </a:p>
            <a:p>
              <a:r>
                <a:rPr lang="en-US" sz="800" dirty="0" smtClean="0"/>
                <a:t>compute</a:t>
              </a:r>
              <a:endParaRPr lang="en-US" sz="8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49659" y="2766515"/>
            <a:ext cx="945222" cy="419100"/>
            <a:chOff x="1188378" y="4191000"/>
            <a:chExt cx="945222" cy="419100"/>
          </a:xfrm>
        </p:grpSpPr>
        <p:sp>
          <p:nvSpPr>
            <p:cNvPr id="65" name="Rectangle 64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3703" y="4231273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Distributed</a:t>
              </a:r>
            </a:p>
            <a:p>
              <a:r>
                <a:rPr lang="en-US" sz="800" dirty="0" smtClean="0"/>
                <a:t>Compute</a:t>
              </a:r>
              <a:endParaRPr lang="en-US" sz="8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15155" y="2080716"/>
            <a:ext cx="945222" cy="419100"/>
            <a:chOff x="1188378" y="4191000"/>
            <a:chExt cx="945222" cy="419100"/>
          </a:xfrm>
        </p:grpSpPr>
        <p:sp>
          <p:nvSpPr>
            <p:cNvPr id="68" name="Rectangle 67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3703" y="4231273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Statistical </a:t>
              </a:r>
            </a:p>
            <a:p>
              <a:r>
                <a:rPr lang="en-US" sz="800" dirty="0" smtClean="0"/>
                <a:t>Methods</a:t>
              </a:r>
              <a:endParaRPr lang="en-US" sz="8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18364" y="1819106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Analyze Data</a:t>
            </a:r>
            <a:endParaRPr 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217550" y="110078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Deliver Information</a:t>
            </a:r>
            <a:endParaRPr lang="en-US" sz="1100" b="1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297281" y="1852790"/>
            <a:ext cx="6431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828730" y="1340695"/>
            <a:ext cx="945222" cy="419100"/>
            <a:chOff x="1188378" y="4191000"/>
            <a:chExt cx="945222" cy="419100"/>
          </a:xfrm>
        </p:grpSpPr>
        <p:sp>
          <p:nvSpPr>
            <p:cNvPr id="74" name="Rectangle 73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73703" y="4231273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Visualization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8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901700"/>
            <a:ext cx="7378700" cy="50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0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0125"/>
            <a:ext cx="65532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3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294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Analytics  as a  Service</vt:lpstr>
      <vt:lpstr>Objective</vt:lpstr>
      <vt:lpstr>Service Offerings</vt:lpstr>
      <vt:lpstr>Data Roadmap</vt:lpstr>
      <vt:lpstr>Criteria for Technology Selection</vt:lpstr>
      <vt:lpstr>Proposed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Provision Data</vt:lpstr>
      <vt:lpstr>Integration</vt:lpstr>
      <vt:lpstr>&lt;&gt;</vt:lpstr>
      <vt:lpstr>&lt;&gt;</vt:lpstr>
      <vt:lpstr>&lt;&gt;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Parvathynathan</cp:lastModifiedBy>
  <cp:revision>42</cp:revision>
  <dcterms:created xsi:type="dcterms:W3CDTF">2006-08-16T00:00:00Z</dcterms:created>
  <dcterms:modified xsi:type="dcterms:W3CDTF">2016-11-05T15:20:53Z</dcterms:modified>
</cp:coreProperties>
</file>